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5" r:id="rId5"/>
    <p:sldId id="264" r:id="rId6"/>
    <p:sldId id="267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6237368-B108-476B-8017-DB6ABF6FC31C}">
          <p14:sldIdLst>
            <p14:sldId id="256"/>
            <p14:sldId id="262"/>
            <p14:sldId id="263"/>
            <p14:sldId id="265"/>
            <p14:sldId id="26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8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8F76-A098-49B8-B5CF-70A153EA4ECC}" type="datetimeFigureOut">
              <a:rPr lang="de-AT" smtClean="0"/>
              <a:t>14.04.2021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E048E-6D3E-4B5B-B3D9-EDECE1A590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863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4" b="-449"/>
          <a:stretch/>
        </p:blipFill>
        <p:spPr bwMode="auto">
          <a:xfrm>
            <a:off x="-11370" y="1340768"/>
            <a:ext cx="91553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>
              <a:defRPr lang="de-AT" sz="3200" b="1" i="0" u="none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64088" y="3814192"/>
            <a:ext cx="3456384" cy="1198984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2B-7B0C-43FC-BC9A-ACA48406CE3F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Rechteck 10"/>
          <p:cNvSpPr/>
          <p:nvPr userDrawn="1"/>
        </p:nvSpPr>
        <p:spPr>
          <a:xfrm>
            <a:off x="7452320" y="0"/>
            <a:ext cx="1691680" cy="679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D899B1B4-F093-4C9F-B910-CCFC889FD8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928"/>
            <a:ext cx="3744416" cy="8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4F7-973F-4783-884A-AC4C7B8F01DE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BBBD-632C-45E1-BA57-123AD0F4AE0B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17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6005-B84F-45F8-B2C5-1B25BEFE87CD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39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B5C9-605A-43EC-B6A4-29AF2D8BE3B5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78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67F8-3595-4E3E-A820-E146364AAD97}" type="datetime1">
              <a:rPr lang="de-AT" smtClean="0"/>
              <a:t>14.04.2021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62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906B-986B-4413-B020-B87FED58CF2E}" type="datetime1">
              <a:rPr lang="de-AT" smtClean="0"/>
              <a:t>14.04.2021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2020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695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D594-3348-40C3-97C6-8B7C9F0903B5}" type="datetime1">
              <a:rPr lang="de-AT" smtClean="0"/>
              <a:t>14.04.2021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280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F36F-8F83-4C11-9339-E2AABAFADA24}" type="datetime1">
              <a:rPr lang="de-AT" smtClean="0"/>
              <a:t>14.04.2021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56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B375-F819-4672-9847-B13C599D60B5}" type="datetime1">
              <a:rPr lang="de-AT" smtClean="0"/>
              <a:t>14.04.2021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82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857-35BE-404F-8E79-C1A78C296BF1}" type="datetime1">
              <a:rPr lang="de-AT" smtClean="0"/>
              <a:t>14.04.2021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042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9794" y="84195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496" y="6444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AT" sz="14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45C815A-91D5-4D00-99C6-F9AEA2934E7C}" type="datetime1">
              <a:rPr lang="de-AT" smtClean="0"/>
              <a:t>14.04.2021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449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AT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74904" y="64398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AT" sz="14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858C1E-EB9E-43A2-916C-CA76DF045ED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075EBD1B-FFED-4115-B4DD-88C5543DED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04" y="117118"/>
            <a:ext cx="200558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de-AT" sz="3200" b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819673"/>
            <a:ext cx="8640960" cy="792088"/>
          </a:xfrm>
        </p:spPr>
        <p:txBody>
          <a:bodyPr/>
          <a:lstStyle/>
          <a:p>
            <a:r>
              <a:rPr lang="de-DE" dirty="0" err="1"/>
              <a:t>Neurodiversität</a:t>
            </a:r>
            <a:r>
              <a:rPr lang="de-DE" dirty="0"/>
              <a:t> als Potential für Data </a:t>
            </a:r>
            <a:r>
              <a:rPr lang="de-DE" dirty="0" err="1"/>
              <a:t>Governance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 Johannes Klietmann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10E8-91E5-45D5-A0AC-2255F3A29186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</a:t>
            </a:r>
            <a:r>
              <a:rPr lang="de-AT" dirty="0" err="1"/>
              <a:t>Specialisterne</a:t>
            </a:r>
            <a:r>
              <a:rPr lang="de-AT" dirty="0"/>
              <a:t>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98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ED6C3-38C5-40E6-AB48-51CE9922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Vielfalt und Überleben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A91515-BE58-47B5-8B7F-1E0DB184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6005-B84F-45F8-B2C5-1B25BEFE87CD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EAA4B2-5558-4541-8F5A-153C572F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Specialisterne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95F689-F5F6-4329-B53C-8FE70DEB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2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721F03-FD7E-4FCA-BEF4-7DEBCED95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7" b="17218"/>
          <a:stretch/>
        </p:blipFill>
        <p:spPr>
          <a:xfrm>
            <a:off x="79794" y="1268759"/>
            <a:ext cx="5831904" cy="28083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856A1D-2FB1-4330-A5D3-7B12B2774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18790" r="35439" b="13535"/>
          <a:stretch/>
        </p:blipFill>
        <p:spPr>
          <a:xfrm>
            <a:off x="5829758" y="1412776"/>
            <a:ext cx="2880320" cy="2520280"/>
          </a:xfrm>
          <a:prstGeom prst="rect">
            <a:avLst/>
          </a:prstGeom>
        </p:spPr>
      </p:pic>
      <p:sp>
        <p:nvSpPr>
          <p:cNvPr id="10" name="Textfeld 14">
            <a:extLst>
              <a:ext uri="{FF2B5EF4-FFF2-40B4-BE49-F238E27FC236}">
                <a16:creationId xmlns:a16="http://schemas.microsoft.com/office/drawing/2014/main" id="{250B40F4-FC11-4425-9C90-263F881581A9}"/>
              </a:ext>
            </a:extLst>
          </p:cNvPr>
          <p:cNvSpPr txBox="1"/>
          <p:nvPr/>
        </p:nvSpPr>
        <p:spPr>
          <a:xfrm>
            <a:off x="7956376" y="6138823"/>
            <a:ext cx="118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Quelle: </a:t>
            </a:r>
            <a:r>
              <a:rPr lang="de-AT" sz="1200" dirty="0" err="1"/>
              <a:t>Pixabay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0885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ED6C3-38C5-40E6-AB48-51CE9922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Vielfalt und Überleben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A91515-BE58-47B5-8B7F-1E0DB184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6005-B84F-45F8-B2C5-1B25BEFE87CD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EAA4B2-5558-4541-8F5A-153C572F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Specialisterne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95F689-F5F6-4329-B53C-8FE70DEB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3</a:t>
            </a:fld>
            <a:endParaRPr lang="de-AT"/>
          </a:p>
        </p:txBody>
      </p:sp>
      <p:pic>
        <p:nvPicPr>
          <p:cNvPr id="10" name="Picture 6" descr="https://upload.wikimedia.org/wikipedia/commons/thumb/2/2b/Atta.cephalotes.gamut.jpg/1920px-Atta.cephalotes.gamut.jpg">
            <a:extLst>
              <a:ext uri="{FF2B5EF4-FFF2-40B4-BE49-F238E27FC236}">
                <a16:creationId xmlns:a16="http://schemas.microsoft.com/office/drawing/2014/main" id="{41889817-20E6-412B-9D1B-C890A7F47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t="49086" r="28372" b="914"/>
          <a:stretch/>
        </p:blipFill>
        <p:spPr bwMode="auto">
          <a:xfrm>
            <a:off x="2339752" y="1143167"/>
            <a:ext cx="4986595" cy="44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4">
            <a:extLst>
              <a:ext uri="{FF2B5EF4-FFF2-40B4-BE49-F238E27FC236}">
                <a16:creationId xmlns:a16="http://schemas.microsoft.com/office/drawing/2014/main" id="{DC602B81-D24E-4943-A43D-8DECC07A9777}"/>
              </a:ext>
            </a:extLst>
          </p:cNvPr>
          <p:cNvSpPr txBox="1"/>
          <p:nvPr/>
        </p:nvSpPr>
        <p:spPr>
          <a:xfrm>
            <a:off x="7850056" y="6136713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Quelle: Wikipedia</a:t>
            </a:r>
          </a:p>
        </p:txBody>
      </p:sp>
    </p:spTree>
    <p:extLst>
      <p:ext uri="{BB962C8B-B14F-4D97-AF65-F5344CB8AC3E}">
        <p14:creationId xmlns:p14="http://schemas.microsoft.com/office/powerpoint/2010/main" val="223578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ED6C3-38C5-40E6-AB48-51CE9922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Vielfalt und Überleben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A91515-BE58-47B5-8B7F-1E0DB184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6005-B84F-45F8-B2C5-1B25BEFE87CD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EAA4B2-5558-4541-8F5A-153C572F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Specialisterne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95F689-F5F6-4329-B53C-8FE70DEB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4</a:t>
            </a:fld>
            <a:endParaRPr lang="de-AT"/>
          </a:p>
        </p:txBody>
      </p:sp>
      <p:pic>
        <p:nvPicPr>
          <p:cNvPr id="9" name="Picture 2" descr="Timberwölfe, Wölfe, Familie, Rudel">
            <a:extLst>
              <a:ext uri="{FF2B5EF4-FFF2-40B4-BE49-F238E27FC236}">
                <a16:creationId xmlns:a16="http://schemas.microsoft.com/office/drawing/2014/main" id="{AECA8A50-9AB7-4AA8-B9D4-5EA60998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2" y="959722"/>
            <a:ext cx="7396276" cy="49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4">
            <a:extLst>
              <a:ext uri="{FF2B5EF4-FFF2-40B4-BE49-F238E27FC236}">
                <a16:creationId xmlns:a16="http://schemas.microsoft.com/office/drawing/2014/main" id="{6C2F7E8A-461C-4AB1-BE61-EB85DA9D5722}"/>
              </a:ext>
            </a:extLst>
          </p:cNvPr>
          <p:cNvSpPr txBox="1"/>
          <p:nvPr/>
        </p:nvSpPr>
        <p:spPr>
          <a:xfrm>
            <a:off x="7956376" y="6138823"/>
            <a:ext cx="118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Quelle: </a:t>
            </a:r>
            <a:r>
              <a:rPr lang="de-AT" sz="1200" dirty="0" err="1"/>
              <a:t>Pixabay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82454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17D54-50B5-4F86-B4D7-4447A9BA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Gehirn: Belohnung und Stress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A3235-3DC7-40CE-B420-DEDE11A7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6005-B84F-45F8-B2C5-1B25BEFE87CD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87BB05-CA0A-4188-BBB5-B3ACEB2A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Specialisterne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09A051-BB53-40F8-BAC2-0D969AC1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5</a:t>
            </a:fld>
            <a:endParaRPr lang="de-AT"/>
          </a:p>
        </p:txBody>
      </p:sp>
      <p:pic>
        <p:nvPicPr>
          <p:cNvPr id="7" name="Picture 3" descr="C:\Users\Klietmann\Desktop\Gehirn.jpg">
            <a:extLst>
              <a:ext uri="{FF2B5EF4-FFF2-40B4-BE49-F238E27FC236}">
                <a16:creationId xmlns:a16="http://schemas.microsoft.com/office/drawing/2014/main" id="{CFE73B8E-6EE7-4B2C-A56D-277A2D85C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t="11447" r="29759" b="9653"/>
          <a:stretch/>
        </p:blipFill>
        <p:spPr bwMode="auto">
          <a:xfrm>
            <a:off x="1847044" y="1175969"/>
            <a:ext cx="5449912" cy="45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4">
            <a:extLst>
              <a:ext uri="{FF2B5EF4-FFF2-40B4-BE49-F238E27FC236}">
                <a16:creationId xmlns:a16="http://schemas.microsoft.com/office/drawing/2014/main" id="{6F91B47F-252D-44EB-86F6-38E0F34C9E3C}"/>
              </a:ext>
            </a:extLst>
          </p:cNvPr>
          <p:cNvSpPr txBox="1"/>
          <p:nvPr/>
        </p:nvSpPr>
        <p:spPr>
          <a:xfrm>
            <a:off x="7956376" y="6138823"/>
            <a:ext cx="118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Quelle: </a:t>
            </a:r>
            <a:r>
              <a:rPr lang="de-AT" sz="1200" dirty="0" err="1"/>
              <a:t>Pixabay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62297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75C44-9B09-4A39-B3D3-22B43B35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BE8FC-8969-4815-8A39-07B0B086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6005-B84F-45F8-B2C5-1B25BEFE87CD}" type="datetime1">
              <a:rPr lang="de-AT" smtClean="0"/>
              <a:t>14.04.2021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52A7DB-C48D-4564-AC71-043C8221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Specialisterne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66BB9-FA9C-4813-8D8B-2CFEF42B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8C1E-EB9E-43A2-916C-CA76DF045ED8}" type="slidenum">
              <a:rPr lang="de-AT" smtClean="0"/>
              <a:t>6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F1BE0A2-AF77-4F59-99BD-01D16D37F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76" y="3523062"/>
            <a:ext cx="4104456" cy="27363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41E50C-C6CD-4152-A9AD-C73C8A1C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10559"/>
            <a:ext cx="4104456" cy="2736304"/>
          </a:xfrm>
          <a:prstGeom prst="rect">
            <a:avLst/>
          </a:prstGeom>
        </p:spPr>
      </p:pic>
      <p:pic>
        <p:nvPicPr>
          <p:cNvPr id="7" name="Google Shape;55;p3" descr="https://www.haemagazin.ch/wp-content/uploads/2018/08/HERZ_HIRN.jpg">
            <a:extLst>
              <a:ext uri="{FF2B5EF4-FFF2-40B4-BE49-F238E27FC236}">
                <a16:creationId xmlns:a16="http://schemas.microsoft.com/office/drawing/2014/main" id="{51C2B84B-4B36-4B15-84E8-4FF98C7E3D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7612" y="2602180"/>
            <a:ext cx="2568775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112D826-DDC7-4C22-BB25-95015573BF8A}"/>
              </a:ext>
            </a:extLst>
          </p:cNvPr>
          <p:cNvSpPr txBox="1"/>
          <p:nvPr/>
        </p:nvSpPr>
        <p:spPr>
          <a:xfrm>
            <a:off x="-3066" y="6120866"/>
            <a:ext cx="213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/>
              <a:t>Quellen: </a:t>
            </a:r>
            <a:r>
              <a:rPr lang="de-AT" sz="1200" dirty="0" err="1"/>
              <a:t>Pixabay</a:t>
            </a:r>
            <a:r>
              <a:rPr lang="de-AT" sz="1200" dirty="0"/>
              <a:t>/</a:t>
            </a:r>
            <a:r>
              <a:rPr lang="de-AT" sz="1200" dirty="0" err="1"/>
              <a:t>Unsplash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2596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Bildschirmpräsentation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Neurodiversität als Potential für Data Governance</vt:lpstr>
      <vt:lpstr>Vielfalt und Überleben</vt:lpstr>
      <vt:lpstr>Vielfalt und Überleben</vt:lpstr>
      <vt:lpstr>Vielfalt und Überleben</vt:lpstr>
      <vt:lpstr>Gehirn: Belohnung und Stress</vt:lpstr>
      <vt:lpstr>Aufgaben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Klietmann</dc:creator>
  <cp:lastModifiedBy>Johannes Klietmann</cp:lastModifiedBy>
  <cp:revision>26</cp:revision>
  <dcterms:created xsi:type="dcterms:W3CDTF">2018-10-01T12:31:42Z</dcterms:created>
  <dcterms:modified xsi:type="dcterms:W3CDTF">2021-04-14T08:44:28Z</dcterms:modified>
</cp:coreProperties>
</file>