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  <p:sldMasterId id="2147483671" r:id="rId5"/>
  </p:sldMasterIdLst>
  <p:notesMasterIdLst>
    <p:notesMasterId r:id="rId15"/>
  </p:notesMasterIdLst>
  <p:sldIdLst>
    <p:sldId id="256" r:id="rId6"/>
    <p:sldId id="295" r:id="rId7"/>
    <p:sldId id="302" r:id="rId8"/>
    <p:sldId id="303" r:id="rId9"/>
    <p:sldId id="304" r:id="rId10"/>
    <p:sldId id="305" r:id="rId11"/>
    <p:sldId id="306" r:id="rId12"/>
    <p:sldId id="307" r:id="rId13"/>
    <p:sldId id="274" r:id="rId14"/>
  </p:sldIdLst>
  <p:sldSz cx="9144000" cy="5143500" type="screen16x9"/>
  <p:notesSz cx="6784975" cy="9856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z Eva" initials="KE" lastIdx="19" clrIdx="0">
    <p:extLst>
      <p:ext uri="{19B8F6BF-5375-455C-9EA6-DF929625EA0E}">
        <p15:presenceInfo xmlns:p15="http://schemas.microsoft.com/office/powerpoint/2012/main" userId="S::eva.kanz@adv.at::3c6f1b9e-54d8-42ff-8b81-d6c4526be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618CB-6BFE-4E7C-BA50-1FAD700B16E2}" v="10" dt="2023-01-30T14:28:22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Nunito Sans" pitchFamily="2" charset="0"/>
        <a:ea typeface="Nunito Sans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465e7bc0b_1_49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FD522DB-3E3B-A6E1-B6EF-4AA803DA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92" t="6172" r="9317" b="933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7BFB01-0B3E-B808-2C1F-C61D122C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CEDBB755-9549-38FE-0C53-3ED4E16F09FC}"/>
              </a:ext>
            </a:extLst>
          </p:cNvPr>
          <p:cNvSpPr/>
          <p:nvPr userDrawn="1"/>
        </p:nvSpPr>
        <p:spPr>
          <a:xfrm>
            <a:off x="0" y="1439707"/>
            <a:ext cx="6932986" cy="3730687"/>
          </a:xfrm>
          <a:custGeom>
            <a:avLst/>
            <a:gdLst>
              <a:gd name="connsiteX0" fmla="*/ 0 w 6341316"/>
              <a:gd name="connsiteY0" fmla="*/ 0 h 3300381"/>
              <a:gd name="connsiteX1" fmla="*/ 6341316 w 6341316"/>
              <a:gd name="connsiteY1" fmla="*/ 0 h 3300381"/>
              <a:gd name="connsiteX2" fmla="*/ 6341316 w 6341316"/>
              <a:gd name="connsiteY2" fmla="*/ 3300381 h 3300381"/>
              <a:gd name="connsiteX3" fmla="*/ 0 w 6341316"/>
              <a:gd name="connsiteY3" fmla="*/ 3300381 h 3300381"/>
              <a:gd name="connsiteX4" fmla="*/ 0 w 6341316"/>
              <a:gd name="connsiteY4" fmla="*/ 0 h 3300381"/>
              <a:gd name="connsiteX0" fmla="*/ 0 w 6341316"/>
              <a:gd name="connsiteY0" fmla="*/ 0 h 3703793"/>
              <a:gd name="connsiteX1" fmla="*/ 6341316 w 6341316"/>
              <a:gd name="connsiteY1" fmla="*/ 403412 h 3703793"/>
              <a:gd name="connsiteX2" fmla="*/ 6341316 w 6341316"/>
              <a:gd name="connsiteY2" fmla="*/ 3703793 h 3703793"/>
              <a:gd name="connsiteX3" fmla="*/ 0 w 6341316"/>
              <a:gd name="connsiteY3" fmla="*/ 3703793 h 3703793"/>
              <a:gd name="connsiteX4" fmla="*/ 0 w 6341316"/>
              <a:gd name="connsiteY4" fmla="*/ 0 h 3703793"/>
              <a:gd name="connsiteX0" fmla="*/ 0 w 6341316"/>
              <a:gd name="connsiteY0" fmla="*/ 0 h 3703793"/>
              <a:gd name="connsiteX1" fmla="*/ 6314422 w 6341316"/>
              <a:gd name="connsiteY1" fmla="*/ 806824 h 3703793"/>
              <a:gd name="connsiteX2" fmla="*/ 6341316 w 6341316"/>
              <a:gd name="connsiteY2" fmla="*/ 3703793 h 3703793"/>
              <a:gd name="connsiteX3" fmla="*/ 0 w 6341316"/>
              <a:gd name="connsiteY3" fmla="*/ 3703793 h 3703793"/>
              <a:gd name="connsiteX4" fmla="*/ 0 w 6341316"/>
              <a:gd name="connsiteY4" fmla="*/ 0 h 3703793"/>
              <a:gd name="connsiteX0" fmla="*/ 0 w 6852304"/>
              <a:gd name="connsiteY0" fmla="*/ 0 h 3703793"/>
              <a:gd name="connsiteX1" fmla="*/ 6314422 w 6852304"/>
              <a:gd name="connsiteY1" fmla="*/ 806824 h 3703793"/>
              <a:gd name="connsiteX2" fmla="*/ 6852304 w 6852304"/>
              <a:gd name="connsiteY2" fmla="*/ 3676898 h 3703793"/>
              <a:gd name="connsiteX3" fmla="*/ 0 w 6852304"/>
              <a:gd name="connsiteY3" fmla="*/ 3703793 h 3703793"/>
              <a:gd name="connsiteX4" fmla="*/ 0 w 6852304"/>
              <a:gd name="connsiteY4" fmla="*/ 0 h 3703793"/>
              <a:gd name="connsiteX0" fmla="*/ 0 w 6932986"/>
              <a:gd name="connsiteY0" fmla="*/ 0 h 3730687"/>
              <a:gd name="connsiteX1" fmla="*/ 6314422 w 6932986"/>
              <a:gd name="connsiteY1" fmla="*/ 806824 h 3730687"/>
              <a:gd name="connsiteX2" fmla="*/ 6932986 w 6932986"/>
              <a:gd name="connsiteY2" fmla="*/ 3730687 h 3730687"/>
              <a:gd name="connsiteX3" fmla="*/ 0 w 6932986"/>
              <a:gd name="connsiteY3" fmla="*/ 3703793 h 3730687"/>
              <a:gd name="connsiteX4" fmla="*/ 0 w 6932986"/>
              <a:gd name="connsiteY4" fmla="*/ 0 h 373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2986" h="3730687">
                <a:moveTo>
                  <a:pt x="0" y="0"/>
                </a:moveTo>
                <a:lnTo>
                  <a:pt x="6314422" y="806824"/>
                </a:lnTo>
                <a:lnTo>
                  <a:pt x="6932986" y="3730687"/>
                </a:lnTo>
                <a:lnTo>
                  <a:pt x="0" y="37037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3000">
                <a:schemeClr val="accent1">
                  <a:lumMod val="63000"/>
                  <a:alpha val="14000"/>
                </a:schemeClr>
              </a:gs>
              <a:gs pos="41000">
                <a:schemeClr val="accent3">
                  <a:lumMod val="25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5513294" y="-17060"/>
            <a:ext cx="3656846" cy="5174011"/>
          </a:xfrm>
          <a:custGeom>
            <a:avLst/>
            <a:gdLst>
              <a:gd name="connsiteX0" fmla="*/ 0 w 163786"/>
              <a:gd name="connsiteY0" fmla="*/ 0 h 207623"/>
              <a:gd name="connsiteX1" fmla="*/ 26895 w 163786"/>
              <a:gd name="connsiteY1" fmla="*/ 207623 h 207623"/>
              <a:gd name="connsiteX2" fmla="*/ 163786 w 163786"/>
              <a:gd name="connsiteY2" fmla="*/ 207623 h 207623"/>
              <a:gd name="connsiteX3" fmla="*/ 142057 w 163786"/>
              <a:gd name="connsiteY3" fmla="*/ 14578 h 207623"/>
              <a:gd name="connsiteX4" fmla="*/ 0 w 163786"/>
              <a:gd name="connsiteY4" fmla="*/ 0 h 207623"/>
              <a:gd name="connsiteX0" fmla="*/ 0 w 163786"/>
              <a:gd name="connsiteY0" fmla="*/ 0 h 207623"/>
              <a:gd name="connsiteX1" fmla="*/ 26895 w 163786"/>
              <a:gd name="connsiteY1" fmla="*/ 207623 h 207623"/>
              <a:gd name="connsiteX2" fmla="*/ 163786 w 163786"/>
              <a:gd name="connsiteY2" fmla="*/ 207623 h 207623"/>
              <a:gd name="connsiteX3" fmla="*/ 149662 w 163786"/>
              <a:gd name="connsiteY3" fmla="*/ 538 h 207623"/>
              <a:gd name="connsiteX4" fmla="*/ 0 w 163786"/>
              <a:gd name="connsiteY4" fmla="*/ 0 h 207623"/>
              <a:gd name="connsiteX0" fmla="*/ 0 w 149662"/>
              <a:gd name="connsiteY0" fmla="*/ 0 h 209783"/>
              <a:gd name="connsiteX1" fmla="*/ 26895 w 149662"/>
              <a:gd name="connsiteY1" fmla="*/ 207623 h 209783"/>
              <a:gd name="connsiteX2" fmla="*/ 134451 w 149662"/>
              <a:gd name="connsiteY2" fmla="*/ 209783 h 209783"/>
              <a:gd name="connsiteX3" fmla="*/ 149662 w 149662"/>
              <a:gd name="connsiteY3" fmla="*/ 538 h 209783"/>
              <a:gd name="connsiteX4" fmla="*/ 0 w 149662"/>
              <a:gd name="connsiteY4" fmla="*/ 0 h 209783"/>
              <a:gd name="connsiteX0" fmla="*/ 0 w 150748"/>
              <a:gd name="connsiteY0" fmla="*/ 0 h 208703"/>
              <a:gd name="connsiteX1" fmla="*/ 26895 w 150748"/>
              <a:gd name="connsiteY1" fmla="*/ 207623 h 208703"/>
              <a:gd name="connsiteX2" fmla="*/ 150748 w 150748"/>
              <a:gd name="connsiteY2" fmla="*/ 208703 h 208703"/>
              <a:gd name="connsiteX3" fmla="*/ 149662 w 150748"/>
              <a:gd name="connsiteY3" fmla="*/ 538 h 208703"/>
              <a:gd name="connsiteX4" fmla="*/ 0 w 150748"/>
              <a:gd name="connsiteY4" fmla="*/ 0 h 208703"/>
              <a:gd name="connsiteX0" fmla="*/ 0 w 149662"/>
              <a:gd name="connsiteY0" fmla="*/ 0 h 207623"/>
              <a:gd name="connsiteX1" fmla="*/ 26895 w 149662"/>
              <a:gd name="connsiteY1" fmla="*/ 207623 h 207623"/>
              <a:gd name="connsiteX2" fmla="*/ 149662 w 149662"/>
              <a:gd name="connsiteY2" fmla="*/ 205463 h 207623"/>
              <a:gd name="connsiteX3" fmla="*/ 149662 w 149662"/>
              <a:gd name="connsiteY3" fmla="*/ 538 h 207623"/>
              <a:gd name="connsiteX4" fmla="*/ 0 w 149662"/>
              <a:gd name="connsiteY4" fmla="*/ 0 h 207623"/>
              <a:gd name="connsiteX0" fmla="*/ 0 w 149662"/>
              <a:gd name="connsiteY0" fmla="*/ 0 h 207623"/>
              <a:gd name="connsiteX1" fmla="*/ 26895 w 149662"/>
              <a:gd name="connsiteY1" fmla="*/ 207623 h 207623"/>
              <a:gd name="connsiteX2" fmla="*/ 148576 w 149662"/>
              <a:gd name="connsiteY2" fmla="*/ 207623 h 207623"/>
              <a:gd name="connsiteX3" fmla="*/ 149662 w 149662"/>
              <a:gd name="connsiteY3" fmla="*/ 538 h 207623"/>
              <a:gd name="connsiteX4" fmla="*/ 0 w 149662"/>
              <a:gd name="connsiteY4" fmla="*/ 0 h 207623"/>
              <a:gd name="connsiteX0" fmla="*/ 0 w 148576"/>
              <a:gd name="connsiteY0" fmla="*/ 0 h 207623"/>
              <a:gd name="connsiteX1" fmla="*/ 26895 w 148576"/>
              <a:gd name="connsiteY1" fmla="*/ 207623 h 207623"/>
              <a:gd name="connsiteX2" fmla="*/ 148576 w 148576"/>
              <a:gd name="connsiteY2" fmla="*/ 207623 h 207623"/>
              <a:gd name="connsiteX3" fmla="*/ 144230 w 148576"/>
              <a:gd name="connsiteY3" fmla="*/ 9178 h 207623"/>
              <a:gd name="connsiteX4" fmla="*/ 0 w 148576"/>
              <a:gd name="connsiteY4" fmla="*/ 0 h 207623"/>
              <a:gd name="connsiteX0" fmla="*/ 0 w 149984"/>
              <a:gd name="connsiteY0" fmla="*/ 0 h 207623"/>
              <a:gd name="connsiteX1" fmla="*/ 26895 w 149984"/>
              <a:gd name="connsiteY1" fmla="*/ 207623 h 207623"/>
              <a:gd name="connsiteX2" fmla="*/ 148576 w 149984"/>
              <a:gd name="connsiteY2" fmla="*/ 207623 h 207623"/>
              <a:gd name="connsiteX3" fmla="*/ 149662 w 149984"/>
              <a:gd name="connsiteY3" fmla="*/ 538 h 207623"/>
              <a:gd name="connsiteX4" fmla="*/ 0 w 149984"/>
              <a:gd name="connsiteY4" fmla="*/ 0 h 207623"/>
              <a:gd name="connsiteX0" fmla="*/ 0 w 149693"/>
              <a:gd name="connsiteY0" fmla="*/ 0 h 207623"/>
              <a:gd name="connsiteX1" fmla="*/ 26895 w 149693"/>
              <a:gd name="connsiteY1" fmla="*/ 207623 h 207623"/>
              <a:gd name="connsiteX2" fmla="*/ 148576 w 149693"/>
              <a:gd name="connsiteY2" fmla="*/ 207623 h 207623"/>
              <a:gd name="connsiteX3" fmla="*/ 149662 w 149693"/>
              <a:gd name="connsiteY3" fmla="*/ 538 h 207623"/>
              <a:gd name="connsiteX4" fmla="*/ 0 w 149693"/>
              <a:gd name="connsiteY4" fmla="*/ 0 h 207623"/>
              <a:gd name="connsiteX0" fmla="*/ 0 w 149693"/>
              <a:gd name="connsiteY0" fmla="*/ 145 h 207768"/>
              <a:gd name="connsiteX1" fmla="*/ 26895 w 149693"/>
              <a:gd name="connsiteY1" fmla="*/ 207768 h 207768"/>
              <a:gd name="connsiteX2" fmla="*/ 148576 w 149693"/>
              <a:gd name="connsiteY2" fmla="*/ 207768 h 207768"/>
              <a:gd name="connsiteX3" fmla="*/ 149662 w 149693"/>
              <a:gd name="connsiteY3" fmla="*/ 683 h 207768"/>
              <a:gd name="connsiteX4" fmla="*/ 0 w 149693"/>
              <a:gd name="connsiteY4" fmla="*/ 145 h 207768"/>
              <a:gd name="connsiteX0" fmla="*/ 0 w 150749"/>
              <a:gd name="connsiteY0" fmla="*/ 145 h 207768"/>
              <a:gd name="connsiteX1" fmla="*/ 26895 w 150749"/>
              <a:gd name="connsiteY1" fmla="*/ 207768 h 207768"/>
              <a:gd name="connsiteX2" fmla="*/ 150749 w 150749"/>
              <a:gd name="connsiteY2" fmla="*/ 207768 h 207768"/>
              <a:gd name="connsiteX3" fmla="*/ 149662 w 150749"/>
              <a:gd name="connsiteY3" fmla="*/ 683 h 207768"/>
              <a:gd name="connsiteX4" fmla="*/ 0 w 150749"/>
              <a:gd name="connsiteY4" fmla="*/ 145 h 207768"/>
              <a:gd name="connsiteX0" fmla="*/ 0 w 150749"/>
              <a:gd name="connsiteY0" fmla="*/ 145 h 207768"/>
              <a:gd name="connsiteX1" fmla="*/ 26895 w 150749"/>
              <a:gd name="connsiteY1" fmla="*/ 207768 h 207768"/>
              <a:gd name="connsiteX2" fmla="*/ 150749 w 150749"/>
              <a:gd name="connsiteY2" fmla="*/ 207768 h 207768"/>
              <a:gd name="connsiteX3" fmla="*/ 149662 w 150749"/>
              <a:gd name="connsiteY3" fmla="*/ 683 h 207768"/>
              <a:gd name="connsiteX4" fmla="*/ 0 w 150749"/>
              <a:gd name="connsiteY4" fmla="*/ 145 h 2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49" h="207768" extrusionOk="0">
                <a:moveTo>
                  <a:pt x="0" y="145"/>
                </a:moveTo>
                <a:lnTo>
                  <a:pt x="26895" y="207768"/>
                </a:lnTo>
                <a:lnTo>
                  <a:pt x="150749" y="207768"/>
                </a:lnTo>
                <a:cubicBezTo>
                  <a:pt x="150386" y="206418"/>
                  <a:pt x="150025" y="3113"/>
                  <a:pt x="149662" y="683"/>
                </a:cubicBezTo>
                <a:cubicBezTo>
                  <a:pt x="149753" y="-576"/>
                  <a:pt x="49887" y="324"/>
                  <a:pt x="0" y="1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13294" y="1290175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55340" y="2161619"/>
            <a:ext cx="2748061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D2FA0C-A47E-C9A8-341E-7C62D4EA7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3" y="317458"/>
            <a:ext cx="1896036" cy="8477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AA96795-0FF0-5EEF-6283-95047B7422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779" y="2319245"/>
            <a:ext cx="5497538" cy="129830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4B2D-785D-6063-E5FC-5D2B1D7D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06973B-553D-27E8-1D4A-D5B02AAC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7B4E33-677E-F700-5F3F-498A3D1E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84692-A77E-4513-B1C5-AE761330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ED90A-B72C-DE17-78D2-CBAB8F2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1C7646-8528-06F6-7E3B-4CB1A26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5F7-9C16-DCD1-4001-93D3980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1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97C5E-9296-8C67-4132-4662891D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D2797-CFA9-BF12-4604-94C7BE9C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23AD48-4F2A-362C-B2D4-33B5F0A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B7D7BE-5B80-7393-72DA-ABBEBD3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692AF8-9B2C-90A2-74B8-88EFCF4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9E9568-2303-9D80-19E7-FF7EC42A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03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FD944-AE1E-9CEC-5A2F-F8D5AC55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BDF577-E64E-5F5A-DC20-A16D0F76D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A22272-4CA6-E368-D5BC-321DFA87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51BF2-588F-DAF8-82B2-9DAFA2F6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7F17A1-D25D-9035-6122-3DD47E82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A516C3-F5CC-A3D0-28F7-B88EFFB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877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E370B-92DD-006D-96DD-E6019B54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A0366-4057-43DD-49CA-A827A2B6F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84354-F822-F65C-CF43-9D597DD7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101B6-4B7C-A3EB-70F0-4BCEACE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8ED46-2FA3-26FF-FB26-6AA37A3C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923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E2B640-C028-4484-236C-995EFC9B9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2A50B4-5D57-7DF2-24DE-25DFADD4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8A308-35C4-EC93-57A1-BEE9045B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DB553-DF9C-C152-DADC-27B48B27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41248-8626-EDA2-80F8-9110AEF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76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-1"/>
            <a:ext cx="9144000" cy="1108699"/>
            <a:chOff x="0" y="235091"/>
            <a:chExt cx="9144000" cy="1108699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35091"/>
              <a:ext cx="9144000" cy="5806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43E13CF4-EFAE-DD3C-AA65-0B018D8DA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63063F-2A8E-1F99-2E34-6C6F10348D5C}"/>
              </a:ext>
            </a:extLst>
          </p:cNvPr>
          <p:cNvGrpSpPr/>
          <p:nvPr userDrawn="1"/>
        </p:nvGrpSpPr>
        <p:grpSpPr>
          <a:xfrm>
            <a:off x="7540530" y="4617629"/>
            <a:ext cx="1417726" cy="333586"/>
            <a:chOff x="7540530" y="4617629"/>
            <a:chExt cx="1417726" cy="33358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A00CD00-A781-B383-52C6-FD44C3DD78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30" y="4617629"/>
              <a:ext cx="1380675" cy="32665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081A5A-D415-26A5-B086-EA8774479417}"/>
                </a:ext>
              </a:extLst>
            </p:cNvPr>
            <p:cNvSpPr txBox="1"/>
            <p:nvPr userDrawn="1"/>
          </p:nvSpPr>
          <p:spPr>
            <a:xfrm>
              <a:off x="7540530" y="4643438"/>
              <a:ext cx="1417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 pitchFamily="2" charset="0"/>
                </a:rPr>
                <a:t>EINREICHUNG 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D62EDE-E4C7-9ED7-000E-6371E56F75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3" y="1409700"/>
            <a:ext cx="6985000" cy="3019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13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4128-F8EA-16EB-073E-42B6DD9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88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134BF-3DBD-A30E-43EA-E792D4BA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4B556C-7BA4-C527-8092-8B7B7A52A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BD2BF8-84DC-4E20-4DFE-C5FF76A0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231A5-14E9-C043-AA5F-80A73AF0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C4C94-D248-E77E-D80D-06E82C4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20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5A793-D12E-036D-2B27-3B2F2380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52B5BC-524D-1972-4E98-26CD88AF1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774FF-CF24-8D87-2378-8280D620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5BDDB-6BD5-0153-74D3-8FD1A5B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1219D-FE7D-BE00-8627-8AC679CE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42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EA4A7-42A4-F519-79E0-4849EA89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DD41F-3A41-7224-E528-72D14804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A3F16-0DA9-E150-B46D-96262DE8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BE033-6F37-FA3A-9A35-60414FD6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01247-0E37-2245-CEC7-54B032D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69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EDB5D-6D0C-543F-DAB9-B675BDE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0C99B-3FB6-B024-4D81-694831A5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7701FF-93F5-2F6D-4AF2-CD70DB2EB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EECA06-13C8-4FCF-28D8-71B29196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EC779-898A-1F5D-504C-FD1D50B7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EF3D89-B70D-5F27-567A-F78FE9DB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63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44E0-9F64-EECD-D2B9-700680F5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112387-FEF2-0E3E-F84C-0B1486A3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497AC-FD7C-4FA1-FA71-2EC94E16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296C37-A0F0-DC59-31FD-22109378E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94B2DE-5345-3919-94F6-FCC43A20A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D51B38-2C8E-C79C-ACD0-958E8A6A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49610-86BD-AC73-0231-F4B26203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B4533-B73C-FF16-4D65-E116461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67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63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27" userDrawn="1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81" userDrawn="1">
          <p15:clr>
            <a:srgbClr val="EA4335"/>
          </p15:clr>
        </p15:guide>
        <p15:guide id="5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ED7E47-4543-F0AE-ABFB-EE5FBCB1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601550-C003-1379-1A35-343A512A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C0F-0F01-0353-C24E-740F2DD5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4F1CA131-3ABE-4F3B-94C5-63976199E5AE}" type="datetimeFigureOut">
              <a:rPr lang="de-AT" smtClean="0"/>
              <a:pPr/>
              <a:t>02.02.2023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2695A-3FE6-BB1E-5754-973CB1CBD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03123-AF1D-F0C9-2D8B-77FEE6DC0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97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5634317" y="972929"/>
            <a:ext cx="3084237" cy="8000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Seien Sie dabei!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5768789" y="1268282"/>
            <a:ext cx="2976661" cy="338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AWARD 2023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63E61-D397-1C51-2B17-609CA9D564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14" y="4259152"/>
            <a:ext cx="2033342" cy="345128"/>
          </a:xfrm>
          <a:prstGeom prst="rect">
            <a:avLst/>
          </a:prstGeom>
        </p:spPr>
      </p:pic>
      <p:sp>
        <p:nvSpPr>
          <p:cNvPr id="4" name="Google Shape;117;p22">
            <a:extLst>
              <a:ext uri="{FF2B5EF4-FFF2-40B4-BE49-F238E27FC236}">
                <a16:creationId xmlns:a16="http://schemas.microsoft.com/office/drawing/2014/main" id="{0BC44D6C-B6E2-010C-C9FF-32D084DC80D6}"/>
              </a:ext>
            </a:extLst>
          </p:cNvPr>
          <p:cNvSpPr txBox="1">
            <a:spLocks/>
          </p:cNvSpPr>
          <p:nvPr/>
        </p:nvSpPr>
        <p:spPr>
          <a:xfrm>
            <a:off x="6339913" y="3755321"/>
            <a:ext cx="2567103" cy="47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 b="1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800" dirty="0"/>
              <a:t>20.-21. APRIL 2023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F53E5EE-A9ED-15BB-99A5-412BC7F81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41">
            <a:off x="6869615" y="2872530"/>
            <a:ext cx="1839491" cy="548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765AC3-AB79-08D9-412F-B398CC108BF7}"/>
              </a:ext>
            </a:extLst>
          </p:cNvPr>
          <p:cNvSpPr txBox="1"/>
          <p:nvPr/>
        </p:nvSpPr>
        <p:spPr>
          <a:xfrm rot="20903041">
            <a:off x="6945166" y="2898935"/>
            <a:ext cx="17133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Nunito Sans ExtraBold"/>
              </a:rPr>
              <a:t>EINREICHFRIST </a:t>
            </a:r>
            <a:br>
              <a:rPr lang="de-DE" b="1" dirty="0">
                <a:latin typeface="Nunito Sans ExtraBold" pitchFamily="2" charset="0"/>
              </a:rPr>
            </a:br>
            <a:r>
              <a:rPr lang="de-DE" b="1" dirty="0">
                <a:solidFill>
                  <a:schemeClr val="bg1"/>
                </a:solidFill>
                <a:latin typeface="Nunito Sans ExtraBold"/>
              </a:rPr>
              <a:t>ist bis 20.03.2023</a:t>
            </a:r>
            <a:endParaRPr lang="de-AT" b="1" dirty="0">
              <a:solidFill>
                <a:schemeClr val="bg1"/>
              </a:solidFill>
              <a:latin typeface="Nunito Sans ExtraBold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25;p23">
            <a:extLst>
              <a:ext uri="{FF2B5EF4-FFF2-40B4-BE49-F238E27FC236}">
                <a16:creationId xmlns:a16="http://schemas.microsoft.com/office/drawing/2014/main" id="{CE27FE98-9C3E-F2C5-47FA-27F22E17719C}"/>
              </a:ext>
            </a:extLst>
          </p:cNvPr>
          <p:cNvCxnSpPr>
            <a:cxnSpLocks/>
          </p:cNvCxnSpPr>
          <p:nvPr/>
        </p:nvCxnSpPr>
        <p:spPr>
          <a:xfrm flipH="1" flipV="1">
            <a:off x="751270" y="2981784"/>
            <a:ext cx="6522246" cy="481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259698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INHALTE / KRITERIEN DER EINREICHUNG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738744" y="1354231"/>
            <a:ext cx="54889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DE" sz="1600" dirty="0">
                <a:latin typeface="Nunito Sans" pitchFamily="2" charset="0"/>
              </a:rPr>
              <a:t>	</a:t>
            </a: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Kategorie der Einreichung (Hero oder Talent)</a:t>
            </a:r>
          </a:p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	Verantwortliche Person(en) (Name, E-Mail, Tel.)</a:t>
            </a:r>
          </a:p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	Kurztitel (50 Zeichen)</a:t>
            </a:r>
          </a:p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	Zusammenfassung (max. 750 Zeichen)</a:t>
            </a:r>
          </a:p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	2-3 Sätze zu jedem Bewertungskriterium</a:t>
            </a:r>
          </a:p>
          <a:p>
            <a:pPr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	Zusendung im PDF-Format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38713A-F40B-A805-FB3C-FB53BB745259}"/>
              </a:ext>
            </a:extLst>
          </p:cNvPr>
          <p:cNvSpPr txBox="1"/>
          <p:nvPr/>
        </p:nvSpPr>
        <p:spPr>
          <a:xfrm>
            <a:off x="700087" y="3139570"/>
            <a:ext cx="6429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900"/>
            </a:pPr>
            <a:r>
              <a:rPr lang="de-DE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Die ersten zehn Einreichungen in der Kategorie DATA EXCELLENCE HERO sowie alle Einreichungen in der Kategorie DATA XCELLENCE TALENT erhalten kostenlosen Eintritt zur Konferenz. </a:t>
            </a:r>
          </a:p>
          <a:p>
            <a:pPr>
              <a:buClr>
                <a:schemeClr val="dk1"/>
              </a:buClr>
              <a:buSzPts val="900"/>
            </a:pPr>
            <a:endParaRPr lang="de-DE" sz="1200" dirty="0">
              <a:solidFill>
                <a:schemeClr val="dk1"/>
              </a:solidFill>
              <a:latin typeface="Assistant Light"/>
              <a:cs typeface="Assistant Light"/>
              <a:sym typeface="Assistant Light"/>
            </a:endParaRPr>
          </a:p>
          <a:p>
            <a:pPr>
              <a:buClr>
                <a:schemeClr val="dk1"/>
              </a:buClr>
              <a:buSzPts val="900"/>
            </a:pPr>
            <a:r>
              <a:rPr lang="de-DE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Die/Der Beste(n) drei der jeweiligen Kategorie bekommen auf der Konferenz nach einem kurzen Pitch ein Publikums-Voting, zusätzlich zur Jurybewertung. Das Projekt mit der höchsten Gesamtpunktzahl darf im Anschluss präsentiert werden und gewinnt den jeweiligen Preis.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B6EDD77-5289-1ECD-1EF3-667CD561080C}"/>
              </a:ext>
            </a:extLst>
          </p:cNvPr>
          <p:cNvGrpSpPr/>
          <p:nvPr/>
        </p:nvGrpSpPr>
        <p:grpSpPr>
          <a:xfrm>
            <a:off x="6978677" y="2152168"/>
            <a:ext cx="1933501" cy="1675200"/>
            <a:chOff x="7064311" y="1608772"/>
            <a:chExt cx="1933501" cy="1675200"/>
          </a:xfrm>
        </p:grpSpPr>
        <p:sp>
          <p:nvSpPr>
            <p:cNvPr id="9" name="Google Shape;164;p26">
              <a:extLst>
                <a:ext uri="{FF2B5EF4-FFF2-40B4-BE49-F238E27FC236}">
                  <a16:creationId xmlns:a16="http://schemas.microsoft.com/office/drawing/2014/main" id="{D72D27B5-522B-8A15-246B-07C744619D7E}"/>
                </a:ext>
              </a:extLst>
            </p:cNvPr>
            <p:cNvSpPr/>
            <p:nvPr/>
          </p:nvSpPr>
          <p:spPr>
            <a:xfrm>
              <a:off x="7064312" y="1608772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Nunito Sans" pitchFamily="2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63DFBD-7AF9-5242-4052-4CEAAADFF990}"/>
                </a:ext>
              </a:extLst>
            </p:cNvPr>
            <p:cNvSpPr txBox="1"/>
            <p:nvPr/>
          </p:nvSpPr>
          <p:spPr>
            <a:xfrm>
              <a:off x="7064311" y="2101256"/>
              <a:ext cx="1933501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Die ersten 10 Einreichungen</a:t>
              </a:r>
            </a:p>
            <a:p>
              <a:pPr algn="ctr"/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erhalten</a:t>
              </a:r>
              <a:br>
                <a:rPr lang="de-DE" b="1" dirty="0">
                  <a:solidFill>
                    <a:schemeClr val="bg1"/>
                  </a:solidFill>
                  <a:latin typeface="Nunito Sans" pitchFamily="2" charset="0"/>
                </a:rPr>
              </a:br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FREIEN </a:t>
              </a:r>
            </a:p>
            <a:p>
              <a:pPr algn="ctr"/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EINTRITT!</a:t>
              </a:r>
              <a:endParaRPr lang="de-AT"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  <p:sp>
          <p:nvSpPr>
            <p:cNvPr id="12" name="Google Shape;5934;p52">
              <a:extLst>
                <a:ext uri="{FF2B5EF4-FFF2-40B4-BE49-F238E27FC236}">
                  <a16:creationId xmlns:a16="http://schemas.microsoft.com/office/drawing/2014/main" id="{25299F21-F5EC-285C-358C-F98E70D83E3C}"/>
                </a:ext>
              </a:extLst>
            </p:cNvPr>
            <p:cNvSpPr/>
            <p:nvPr/>
          </p:nvSpPr>
          <p:spPr>
            <a:xfrm>
              <a:off x="7857004" y="1739467"/>
              <a:ext cx="348113" cy="343835"/>
            </a:xfrm>
            <a:custGeom>
              <a:avLst/>
              <a:gdLst/>
              <a:ahLst/>
              <a:cxnLst/>
              <a:rect l="l" t="t" r="r" b="b"/>
              <a:pathLst>
                <a:path w="12855" h="12697" extrusionOk="0">
                  <a:moveTo>
                    <a:pt x="8035" y="1032"/>
                  </a:moveTo>
                  <a:lnTo>
                    <a:pt x="11847" y="4844"/>
                  </a:lnTo>
                  <a:lnTo>
                    <a:pt x="7468" y="9223"/>
                  </a:lnTo>
                  <a:lnTo>
                    <a:pt x="3655" y="5380"/>
                  </a:lnTo>
                  <a:lnTo>
                    <a:pt x="8035" y="1032"/>
                  </a:lnTo>
                  <a:close/>
                  <a:moveTo>
                    <a:pt x="3057" y="5978"/>
                  </a:moveTo>
                  <a:lnTo>
                    <a:pt x="6869" y="9790"/>
                  </a:lnTo>
                  <a:lnTo>
                    <a:pt x="4916" y="11775"/>
                  </a:lnTo>
                  <a:cubicBezTo>
                    <a:pt x="4837" y="11854"/>
                    <a:pt x="4727" y="11893"/>
                    <a:pt x="4616" y="11893"/>
                  </a:cubicBezTo>
                  <a:cubicBezTo>
                    <a:pt x="4506" y="11893"/>
                    <a:pt x="4396" y="11854"/>
                    <a:pt x="4317" y="11775"/>
                  </a:cubicBezTo>
                  <a:lnTo>
                    <a:pt x="1104" y="8530"/>
                  </a:lnTo>
                  <a:cubicBezTo>
                    <a:pt x="946" y="8372"/>
                    <a:pt x="946" y="8120"/>
                    <a:pt x="1104" y="7963"/>
                  </a:cubicBezTo>
                  <a:lnTo>
                    <a:pt x="3057" y="5978"/>
                  </a:lnTo>
                  <a:close/>
                  <a:moveTo>
                    <a:pt x="7987" y="0"/>
                  </a:moveTo>
                  <a:cubicBezTo>
                    <a:pt x="7877" y="0"/>
                    <a:pt x="7767" y="39"/>
                    <a:pt x="7688" y="118"/>
                  </a:cubicBezTo>
                  <a:lnTo>
                    <a:pt x="442" y="7364"/>
                  </a:lnTo>
                  <a:cubicBezTo>
                    <a:pt x="1" y="7837"/>
                    <a:pt x="1" y="8625"/>
                    <a:pt x="442" y="9129"/>
                  </a:cubicBezTo>
                  <a:lnTo>
                    <a:pt x="3687" y="12342"/>
                  </a:lnTo>
                  <a:cubicBezTo>
                    <a:pt x="3923" y="12578"/>
                    <a:pt x="4238" y="12697"/>
                    <a:pt x="4557" y="12697"/>
                  </a:cubicBezTo>
                  <a:cubicBezTo>
                    <a:pt x="4876" y="12697"/>
                    <a:pt x="5199" y="12578"/>
                    <a:pt x="5451" y="12342"/>
                  </a:cubicBezTo>
                  <a:lnTo>
                    <a:pt x="12697" y="5096"/>
                  </a:lnTo>
                  <a:cubicBezTo>
                    <a:pt x="12855" y="4970"/>
                    <a:pt x="12855" y="4686"/>
                    <a:pt x="12697" y="4529"/>
                  </a:cubicBezTo>
                  <a:lnTo>
                    <a:pt x="8287" y="118"/>
                  </a:lnTo>
                  <a:cubicBezTo>
                    <a:pt x="8208" y="39"/>
                    <a:pt x="8098" y="0"/>
                    <a:pt x="7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1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0970F36-2AB7-3DFE-AD59-EC07F1CCD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247161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&lt;bitte Titel, Logo etc. hier einfügen&gt;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566234-5EFA-7820-0620-C7156B337426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AT" sz="3000" b="0" dirty="0">
                <a:latin typeface="Nunito Sans ExtraBold" pitchFamily="2" charset="0"/>
              </a:rPr>
              <a:t>&lt;</a:t>
            </a:r>
            <a:r>
              <a:rPr lang="de-DE" sz="3000" b="0" dirty="0">
                <a:latin typeface="Nunito Sans ExtraBold" pitchFamily="2" charset="0"/>
              </a:rPr>
              <a:t>Bitte Titel, Logo etc. hier einfügen</a:t>
            </a:r>
            <a:r>
              <a:rPr lang="en-AT" sz="3000" b="0" dirty="0">
                <a:latin typeface="Nunito Sans ExtraBold" pitchFamily="2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95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BD83D97-098F-20E2-CFD2-CAC03A1BA6BD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en-AT" sz="3000" b="0" dirty="0">
                <a:latin typeface="Nunito Sans ExtraBold" pitchFamily="2" charset="0"/>
              </a:rPr>
              <a:t>&lt;hier nochmal den Titel einfügen&gt;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2D60864-2E3D-A823-7FEF-95F94D25B02E}"/>
              </a:ext>
            </a:extLst>
          </p:cNvPr>
          <p:cNvSpPr txBox="1">
            <a:spLocks/>
          </p:cNvSpPr>
          <p:nvPr/>
        </p:nvSpPr>
        <p:spPr>
          <a:xfrm>
            <a:off x="263047" y="1703541"/>
            <a:ext cx="8599599" cy="273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latin typeface="Nunito Sans" pitchFamily="2" charset="0"/>
              </a:rPr>
              <a:t>&lt;hier eine kurze Zusammenfassung einfügen – gerne mit Aufzählungen&gt;</a:t>
            </a:r>
          </a:p>
          <a:p>
            <a:endParaRPr lang="de-DE" sz="1600" dirty="0">
              <a:latin typeface="Nunito San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de-AT" sz="1600" dirty="0">
              <a:latin typeface="Nunito Sans" pitchFamily="2" charset="0"/>
            </a:endParaRPr>
          </a:p>
        </p:txBody>
      </p:sp>
      <p:sp>
        <p:nvSpPr>
          <p:cNvPr id="6" name="Google Shape;156;p25">
            <a:extLst>
              <a:ext uri="{FF2B5EF4-FFF2-40B4-BE49-F238E27FC236}">
                <a16:creationId xmlns:a16="http://schemas.microsoft.com/office/drawing/2014/main" id="{22FBAC36-BF8D-232D-1428-CF85F52B2713}"/>
              </a:ext>
            </a:extLst>
          </p:cNvPr>
          <p:cNvSpPr txBox="1">
            <a:spLocks/>
          </p:cNvSpPr>
          <p:nvPr/>
        </p:nvSpPr>
        <p:spPr>
          <a:xfrm>
            <a:off x="2123061" y="247161"/>
            <a:ext cx="4897878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&lt;bitte Titel</a:t>
            </a:r>
            <a:r>
              <a:rPr lang="de-DE" sz="1600" b="1" dirty="0">
                <a:solidFill>
                  <a:schemeClr val="lt1"/>
                </a:solidFill>
                <a:latin typeface="Nunito Sans"/>
                <a:sym typeface="Nunito Sans"/>
              </a:rPr>
              <a:t> und Zusammenfassung </a:t>
            </a:r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hier einfügen&gt;</a:t>
            </a:r>
          </a:p>
        </p:txBody>
      </p:sp>
    </p:spTree>
    <p:extLst>
      <p:ext uri="{BB962C8B-B14F-4D97-AF65-F5344CB8AC3E}">
        <p14:creationId xmlns:p14="http://schemas.microsoft.com/office/powerpoint/2010/main" val="408453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143315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&lt;bitte für die entsprechenden Bewertungsaspekte je 2-3 Sätze anführen – </a:t>
            </a:r>
            <a:b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werden, Zeilen und Folien </a:t>
            </a:r>
            <a:b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können beliebig erweitert werden&gt;</a:t>
            </a:r>
            <a:endParaRPr lang="de-AT" altLang="de-DE" sz="1400" b="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C89FF-1064-1FDC-BA6E-74E39E78E254}"/>
              </a:ext>
            </a:extLst>
          </p:cNvPr>
          <p:cNvSpPr txBox="1"/>
          <p:nvPr/>
        </p:nvSpPr>
        <p:spPr>
          <a:xfrm>
            <a:off x="187890" y="1088196"/>
            <a:ext cx="8743168" cy="3240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MEHRWERT</a:t>
            </a: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Ausmaß des angestrebten Nutzens, gemessen anhand der Zielgruppe und monetären Bewertbarkeit&gt;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INNOVATION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Neuwertigkeit der Idee? Treibt die Arbeit den digitalen Wandel voran? Beinhaltet die Innovation neue Ideen zur Umsetzung von Data 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Governance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, die zuvor noch nicht eingesetzt wurde?&gt;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STRATEGIE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Inwieweit adressiert die Lösung die strategische Ebene? Welche Auswirkung hat/hätte sie auf die betroffenen Mitglieder einer Organisation und kann/könnte sie messbar gemacht werden?&gt;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143315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&lt;bitte für die entsprechenden Bewertungsaspekte je 2-3 Sätze anführen – </a:t>
            </a:r>
            <a:b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werden, Zeilen und Folien </a:t>
            </a:r>
            <a:b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b="0" dirty="0">
                <a:solidFill>
                  <a:schemeClr val="lt1"/>
                </a:solidFill>
                <a:latin typeface="Nunito Sans"/>
                <a:sym typeface="Nunito Sans"/>
              </a:rPr>
              <a:t>können beliebig erweitert werden&gt;</a:t>
            </a:r>
            <a:endParaRPr lang="de-AT" altLang="de-DE" sz="1400" b="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212942" y="1139120"/>
            <a:ext cx="8718116" cy="330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EXPERTISE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Finden die Kernbereiche der Data 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Governance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 Anwendung?&gt;</a:t>
            </a: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NUTZERINNENZENTRIERUNG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Stellt die Arbeit die Bedürfnisse der NutzerInnen in den Vordergrund?&gt;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UMSETZUNGSGRAD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Inwieweit wurden bereits reale Umsetzungen erreicht?&gt;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COMMUNITY / REICHWEITE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&lt;k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ann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 durch die Umsetzung eine (offene) Community entstehen?</a:t>
            </a:r>
            <a:br>
              <a:rPr lang="de-DE" dirty="0">
                <a:solidFill>
                  <a:schemeClr val="tx1"/>
                </a:solidFill>
                <a:latin typeface="Nunito Sans" pitchFamily="2" charset="0"/>
              </a:rPr>
            </a:b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Ist die Lösung nachhaltig, strebt sie eine nationale und internationale Reichweite an?&gt;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79893" y="918782"/>
            <a:ext cx="1472639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KATEGORIE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3" name="Google Shape;156;p25">
            <a:extLst>
              <a:ext uri="{FF2B5EF4-FFF2-40B4-BE49-F238E27FC236}">
                <a16:creationId xmlns:a16="http://schemas.microsoft.com/office/drawing/2014/main" id="{823DD467-95B8-74B5-E9C0-6C31DBF444FC}"/>
              </a:ext>
            </a:extLst>
          </p:cNvPr>
          <p:cNvSpPr txBox="1">
            <a:spLocks/>
          </p:cNvSpPr>
          <p:nvPr/>
        </p:nvSpPr>
        <p:spPr>
          <a:xfrm>
            <a:off x="2454900" y="259698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BITTE ANKREUZEN &amp; AUSFÜLLEN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057782-A96E-C563-02E0-A80866D6FE12}"/>
              </a:ext>
            </a:extLst>
          </p:cNvPr>
          <p:cNvSpPr/>
          <p:nvPr/>
        </p:nvSpPr>
        <p:spPr>
          <a:xfrm>
            <a:off x="319492" y="1370315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FDC8F7-7C44-761B-519B-977ED6AE50CA}"/>
              </a:ext>
            </a:extLst>
          </p:cNvPr>
          <p:cNvSpPr txBox="1"/>
          <p:nvPr/>
        </p:nvSpPr>
        <p:spPr>
          <a:xfrm>
            <a:off x="554545" y="1312308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HERO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12EE19-8350-4EF1-70CE-101125A38DB9}"/>
              </a:ext>
            </a:extLst>
          </p:cNvPr>
          <p:cNvSpPr/>
          <p:nvPr/>
        </p:nvSpPr>
        <p:spPr>
          <a:xfrm>
            <a:off x="2445746" y="1370315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7C7BD0-EDFC-A610-9640-57FECC4D07C4}"/>
              </a:ext>
            </a:extLst>
          </p:cNvPr>
          <p:cNvSpPr txBox="1"/>
          <p:nvPr/>
        </p:nvSpPr>
        <p:spPr>
          <a:xfrm>
            <a:off x="2680799" y="1312308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TALENT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FC23E17-DC47-0B33-E88E-17F2F8D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61" y="1761848"/>
            <a:ext cx="8526806" cy="109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Verantwortliche Person(en) mit E-Mail Adressen und Mobiltelefonnummer: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latin typeface="HNLT-R"/>
            </a:endParaRPr>
          </a:p>
        </p:txBody>
      </p:sp>
    </p:spTree>
    <p:extLst>
      <p:ext uri="{BB962C8B-B14F-4D97-AF65-F5344CB8AC3E}">
        <p14:creationId xmlns:p14="http://schemas.microsoft.com/office/powerpoint/2010/main" val="51442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234718" y="259698"/>
            <a:ext cx="4674563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VORAUSSETZUNGEN FÜR DIE EINREICHUNG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408238" y="1222028"/>
            <a:ext cx="8449323" cy="33855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DE" altLang="de-DE" sz="1600" dirty="0">
                <a:latin typeface="Nunito Sans" pitchFamily="2" charset="0"/>
                <a:cs typeface="Arial" panose="020B0604020202020204" pitchFamily="34" charset="0"/>
              </a:rPr>
              <a:t>Jede Arbeit kann nur in einer der beiden Kategorien eingereicht werden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Die Einreichungen sind in deutscher oder englischer Sprache zu verfassen. 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Die Fachjury bewertet nur vollständig ausgefüllte Einreichungen.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Die Entscheidung der Fachjury ist bindend.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Der Rechtsweg ist ausgeschlossen. 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Die Einreichenden erklären sich bereit, in jedem Fall eine der projektverantwortlichen</a:t>
            </a:r>
            <a:br>
              <a:rPr lang="de-AT" sz="1600" dirty="0">
                <a:latin typeface="Nunito Sans" pitchFamily="2" charset="0"/>
                <a:cs typeface="Arial" panose="020B0604020202020204" pitchFamily="34" charset="0"/>
              </a:rPr>
            </a:br>
            <a:r>
              <a:rPr lang="de-AT" sz="1600" dirty="0">
                <a:latin typeface="Nunito Sans" pitchFamily="2" charset="0"/>
                <a:cs typeface="Arial" panose="020B0604020202020204" pitchFamily="34" charset="0"/>
              </a:rPr>
              <a:t>   Personen für die Preisverleihung am 20.04.2023 zu entsenden.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600" dirty="0">
                <a:latin typeface="Nunito Sans"/>
              </a:rPr>
              <a:t>• </a:t>
            </a:r>
            <a:r>
              <a:rPr lang="de-AT" sz="1600" dirty="0">
                <a:latin typeface="Nunito Sans"/>
              </a:rPr>
              <a:t>Alle Einreichungen müssen bis spätestens </a:t>
            </a:r>
            <a:r>
              <a:rPr lang="de-AT" sz="1600" b="1" dirty="0">
                <a:latin typeface="Nunito Sans"/>
              </a:rPr>
              <a:t>20.03.2023</a:t>
            </a:r>
            <a:r>
              <a:rPr lang="de-AT" sz="1600" dirty="0">
                <a:latin typeface="Nunito Sans"/>
              </a:rPr>
              <a:t> bei der ADV einlangen. Für eine Verlängerungsfrist kontaktieren Sie uns bitte direkt.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E8D4E17-7C46-7620-9B39-C41B9679EB30}"/>
              </a:ext>
            </a:extLst>
          </p:cNvPr>
          <p:cNvSpPr/>
          <p:nvPr/>
        </p:nvSpPr>
        <p:spPr>
          <a:xfrm rot="21129546">
            <a:off x="7211441" y="2103102"/>
            <a:ext cx="1674300" cy="937295"/>
          </a:xfrm>
          <a:prstGeom prst="roundRect">
            <a:avLst/>
          </a:prstGeom>
          <a:gradFill>
            <a:gsLst>
              <a:gs pos="0">
                <a:srgbClr val="0070C0"/>
              </a:gs>
              <a:gs pos="74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368300" sx="102000" sy="102000" algn="ctr" rotWithShape="0">
              <a:srgbClr val="66FFFF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AT" b="1" dirty="0">
                <a:latin typeface="+mj-lt"/>
              </a:rPr>
              <a:t>Einreichungen (&amp; Fragen) </a:t>
            </a:r>
          </a:p>
          <a:p>
            <a:pPr algn="ctr"/>
            <a:r>
              <a:rPr lang="de-AT" b="1" dirty="0">
                <a:latin typeface="+mj-lt"/>
              </a:rPr>
              <a:t>bis 20.03.2023 an:</a:t>
            </a:r>
            <a:r>
              <a:rPr lang="de-AT" dirty="0">
                <a:latin typeface="+mj-lt"/>
              </a:rPr>
              <a:t> office@adv.at</a:t>
            </a:r>
            <a:endParaRPr lang="de-AT" altLang="de-DE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>
            <a:spLocks noGrp="1"/>
          </p:cNvSpPr>
          <p:nvPr>
            <p:ph type="ctrTitle"/>
          </p:nvPr>
        </p:nvSpPr>
        <p:spPr>
          <a:xfrm>
            <a:off x="6020568" y="826742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VIELEN DANK!</a:t>
            </a:r>
            <a:endParaRPr dirty="0"/>
          </a:p>
        </p:txBody>
      </p:sp>
      <p:sp>
        <p:nvSpPr>
          <p:cNvPr id="467" name="Google Shape;446;p40">
            <a:extLst>
              <a:ext uri="{FF2B5EF4-FFF2-40B4-BE49-F238E27FC236}">
                <a16:creationId xmlns:a16="http://schemas.microsoft.com/office/drawing/2014/main" id="{2BB0085F-F34D-2FC5-669B-5001E3CC9FF6}"/>
              </a:ext>
            </a:extLst>
          </p:cNvPr>
          <p:cNvSpPr txBox="1">
            <a:spLocks/>
          </p:cNvSpPr>
          <p:nvPr/>
        </p:nvSpPr>
        <p:spPr>
          <a:xfrm>
            <a:off x="5653944" y="2170200"/>
            <a:ext cx="3356732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Bei </a:t>
            </a:r>
            <a:r>
              <a:rPr lang="en-US" sz="1200" dirty="0" err="1">
                <a:solidFill>
                  <a:schemeClr val="bg1"/>
                </a:solidFill>
              </a:rPr>
              <a:t>Fragen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stehe</a:t>
            </a:r>
            <a:r>
              <a:rPr lang="en-US" sz="1200" dirty="0">
                <a:solidFill>
                  <a:schemeClr val="bg1"/>
                </a:solidFill>
              </a:rPr>
              <a:t> ich </a:t>
            </a:r>
            <a:r>
              <a:rPr lang="en-US" sz="1200" dirty="0" err="1">
                <a:solidFill>
                  <a:schemeClr val="bg1"/>
                </a:solidFill>
              </a:rPr>
              <a:t>Ihnen</a:t>
            </a:r>
            <a:r>
              <a:rPr lang="en-US" sz="1200" dirty="0">
                <a:solidFill>
                  <a:schemeClr val="bg1"/>
                </a:solidFill>
              </a:rPr>
              <a:t> gerne </a:t>
            </a:r>
            <a:r>
              <a:rPr lang="en-US" sz="1200" dirty="0" err="1">
                <a:solidFill>
                  <a:schemeClr val="bg1"/>
                </a:solidFill>
              </a:rPr>
              <a:t>zur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Verfügung</a:t>
            </a:r>
            <a:r>
              <a:rPr lang="en-US" sz="1200" dirty="0">
                <a:solidFill>
                  <a:schemeClr val="bg1"/>
                </a:solidFill>
              </a:rPr>
              <a:t>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Nunito Sans ExtraBold" pitchFamily="2" charset="0"/>
              </a:rPr>
              <a:t>ALEXANDER PONGRATZ</a:t>
            </a:r>
          </a:p>
          <a:p>
            <a:r>
              <a:rPr lang="en-US" sz="1200" dirty="0">
                <a:solidFill>
                  <a:schemeClr val="bg1"/>
                </a:solidFill>
              </a:rPr>
              <a:t>alexander.pongratz@adv.at</a:t>
            </a:r>
          </a:p>
          <a:p>
            <a:r>
              <a:rPr lang="en-US" sz="1200" dirty="0">
                <a:solidFill>
                  <a:schemeClr val="bg1"/>
                </a:solidFill>
              </a:rPr>
              <a:t>+43 1 47 96 366-19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Hintere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Zollamtsstraße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1 I 13. OG I 1030 Wien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www.adv.at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830004BE-3D32-782D-F547-5CFB5BB2E4BF}"/>
              </a:ext>
            </a:extLst>
          </p:cNvPr>
          <p:cNvGrpSpPr/>
          <p:nvPr/>
        </p:nvGrpSpPr>
        <p:grpSpPr>
          <a:xfrm>
            <a:off x="7644825" y="3809999"/>
            <a:ext cx="1296521" cy="210369"/>
            <a:chOff x="7129573" y="3040597"/>
            <a:chExt cx="1811773" cy="293972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416" name="Google Shape;4085;p48">
              <a:extLst>
                <a:ext uri="{FF2B5EF4-FFF2-40B4-BE49-F238E27FC236}">
                  <a16:creationId xmlns:a16="http://schemas.microsoft.com/office/drawing/2014/main" id="{63500D78-CF76-4233-CB16-18DB349771CF}"/>
                </a:ext>
              </a:extLst>
            </p:cNvPr>
            <p:cNvGrpSpPr/>
            <p:nvPr/>
          </p:nvGrpSpPr>
          <p:grpSpPr>
            <a:xfrm>
              <a:off x="8575083" y="3040597"/>
              <a:ext cx="366263" cy="292933"/>
              <a:chOff x="3865000" y="847675"/>
              <a:chExt cx="483150" cy="452925"/>
            </a:xfrm>
            <a:grpFill/>
          </p:grpSpPr>
          <p:sp>
            <p:nvSpPr>
              <p:cNvPr id="417" name="Google Shape;4086;p48">
                <a:extLst>
                  <a:ext uri="{FF2B5EF4-FFF2-40B4-BE49-F238E27FC236}">
                    <a16:creationId xmlns:a16="http://schemas.microsoft.com/office/drawing/2014/main" id="{CCAE1D5C-5A7C-2CD5-809D-5DC3D52BD747}"/>
                  </a:ext>
                </a:extLst>
              </p:cNvPr>
              <p:cNvSpPr/>
              <p:nvPr/>
            </p:nvSpPr>
            <p:spPr>
              <a:xfrm>
                <a:off x="3865000" y="847675"/>
                <a:ext cx="483150" cy="452925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8117" extrusionOk="0">
                    <a:moveTo>
                      <a:pt x="9627" y="1132"/>
                    </a:moveTo>
                    <a:cubicBezTo>
                      <a:pt x="14349" y="1132"/>
                      <a:pt x="18193" y="4436"/>
                      <a:pt x="18193" y="8494"/>
                    </a:cubicBezTo>
                    <a:cubicBezTo>
                      <a:pt x="18193" y="12552"/>
                      <a:pt x="14349" y="15852"/>
                      <a:pt x="9627" y="15852"/>
                    </a:cubicBezTo>
                    <a:cubicBezTo>
                      <a:pt x="9619" y="15852"/>
                      <a:pt x="9611" y="15852"/>
                      <a:pt x="9603" y="15852"/>
                    </a:cubicBezTo>
                    <a:cubicBezTo>
                      <a:pt x="8397" y="15852"/>
                      <a:pt x="7207" y="15626"/>
                      <a:pt x="6088" y="15185"/>
                    </a:cubicBezTo>
                    <a:cubicBezTo>
                      <a:pt x="6019" y="15158"/>
                      <a:pt x="5947" y="15144"/>
                      <a:pt x="5876" y="15144"/>
                    </a:cubicBezTo>
                    <a:cubicBezTo>
                      <a:pt x="5720" y="15144"/>
                      <a:pt x="5568" y="15208"/>
                      <a:pt x="5460" y="15327"/>
                    </a:cubicBezTo>
                    <a:cubicBezTo>
                      <a:pt x="4780" y="16070"/>
                      <a:pt x="3896" y="16595"/>
                      <a:pt x="2917" y="16837"/>
                    </a:cubicBezTo>
                    <a:cubicBezTo>
                      <a:pt x="3461" y="15801"/>
                      <a:pt x="3582" y="14593"/>
                      <a:pt x="3262" y="13467"/>
                    </a:cubicBezTo>
                    <a:cubicBezTo>
                      <a:pt x="3238" y="13379"/>
                      <a:pt x="3189" y="13295"/>
                      <a:pt x="3126" y="13228"/>
                    </a:cubicBezTo>
                    <a:cubicBezTo>
                      <a:pt x="1843" y="11906"/>
                      <a:pt x="1133" y="10224"/>
                      <a:pt x="1133" y="8494"/>
                    </a:cubicBezTo>
                    <a:cubicBezTo>
                      <a:pt x="1133" y="4436"/>
                      <a:pt x="4944" y="1132"/>
                      <a:pt x="9627" y="1132"/>
                    </a:cubicBezTo>
                    <a:close/>
                    <a:moveTo>
                      <a:pt x="9627" y="0"/>
                    </a:moveTo>
                    <a:cubicBezTo>
                      <a:pt x="7066" y="0"/>
                      <a:pt x="4663" y="876"/>
                      <a:pt x="2848" y="2461"/>
                    </a:cubicBezTo>
                    <a:cubicBezTo>
                      <a:pt x="1012" y="4067"/>
                      <a:pt x="1" y="6211"/>
                      <a:pt x="1" y="8494"/>
                    </a:cubicBezTo>
                    <a:cubicBezTo>
                      <a:pt x="1" y="10472"/>
                      <a:pt x="783" y="12389"/>
                      <a:pt x="2208" y="13908"/>
                    </a:cubicBezTo>
                    <a:cubicBezTo>
                      <a:pt x="2492" y="15073"/>
                      <a:pt x="2148" y="16302"/>
                      <a:pt x="1299" y="17151"/>
                    </a:cubicBezTo>
                    <a:cubicBezTo>
                      <a:pt x="943" y="17507"/>
                      <a:pt x="1193" y="18117"/>
                      <a:pt x="1701" y="18117"/>
                    </a:cubicBezTo>
                    <a:cubicBezTo>
                      <a:pt x="3313" y="18114"/>
                      <a:pt x="4862" y="17489"/>
                      <a:pt x="6024" y="16372"/>
                    </a:cubicBezTo>
                    <a:cubicBezTo>
                      <a:pt x="7173" y="16776"/>
                      <a:pt x="8380" y="16985"/>
                      <a:pt x="9600" y="16985"/>
                    </a:cubicBezTo>
                    <a:cubicBezTo>
                      <a:pt x="9609" y="16985"/>
                      <a:pt x="9618" y="16985"/>
                      <a:pt x="9627" y="16985"/>
                    </a:cubicBezTo>
                    <a:cubicBezTo>
                      <a:pt x="12184" y="16985"/>
                      <a:pt x="14606" y="16112"/>
                      <a:pt x="16439" y="14524"/>
                    </a:cubicBezTo>
                    <a:cubicBezTo>
                      <a:pt x="18302" y="12914"/>
                      <a:pt x="19325" y="10773"/>
                      <a:pt x="19325" y="8494"/>
                    </a:cubicBezTo>
                    <a:cubicBezTo>
                      <a:pt x="19325" y="6211"/>
                      <a:pt x="18302" y="4070"/>
                      <a:pt x="16439" y="2461"/>
                    </a:cubicBezTo>
                    <a:cubicBezTo>
                      <a:pt x="14606" y="873"/>
                      <a:pt x="12184" y="0"/>
                      <a:pt x="9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18" name="Google Shape;4087;p48">
                <a:extLst>
                  <a:ext uri="{FF2B5EF4-FFF2-40B4-BE49-F238E27FC236}">
                    <a16:creationId xmlns:a16="http://schemas.microsoft.com/office/drawing/2014/main" id="{1239023C-E6E9-F565-F6F5-DE7B85681BBC}"/>
                  </a:ext>
                </a:extLst>
              </p:cNvPr>
              <p:cNvSpPr/>
              <p:nvPr/>
            </p:nvSpPr>
            <p:spPr>
              <a:xfrm>
                <a:off x="4173600" y="1029775"/>
                <a:ext cx="784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3022" extrusionOk="0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8" y="1855"/>
                      <a:pt x="1604" y="1889"/>
                      <a:pt x="1511" y="1889"/>
                    </a:cubicBezTo>
                    <a:cubicBezTo>
                      <a:pt x="1318" y="1889"/>
                      <a:pt x="1132" y="1738"/>
                      <a:pt x="1132" y="1512"/>
                    </a:cubicBezTo>
                    <a:cubicBezTo>
                      <a:pt x="1132" y="1300"/>
                      <a:pt x="1299" y="1134"/>
                      <a:pt x="1510" y="1134"/>
                    </a:cubicBezTo>
                    <a:close/>
                    <a:moveTo>
                      <a:pt x="1509" y="1"/>
                    </a:moveTo>
                    <a:cubicBezTo>
                      <a:pt x="1314" y="1"/>
                      <a:pt x="1118" y="39"/>
                      <a:pt x="930" y="117"/>
                    </a:cubicBezTo>
                    <a:cubicBezTo>
                      <a:pt x="366" y="349"/>
                      <a:pt x="0" y="899"/>
                      <a:pt x="0" y="1512"/>
                    </a:cubicBezTo>
                    <a:cubicBezTo>
                      <a:pt x="0" y="2345"/>
                      <a:pt x="674" y="3021"/>
                      <a:pt x="1510" y="3021"/>
                    </a:cubicBezTo>
                    <a:cubicBezTo>
                      <a:pt x="2120" y="3021"/>
                      <a:pt x="2669" y="2653"/>
                      <a:pt x="2902" y="2088"/>
                    </a:cubicBezTo>
                    <a:cubicBezTo>
                      <a:pt x="3137" y="1524"/>
                      <a:pt x="3008" y="875"/>
                      <a:pt x="2576" y="443"/>
                    </a:cubicBezTo>
                    <a:cubicBezTo>
                      <a:pt x="2287" y="154"/>
                      <a:pt x="1902" y="1"/>
                      <a:pt x="1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19" name="Google Shape;4088;p48">
                <a:extLst>
                  <a:ext uri="{FF2B5EF4-FFF2-40B4-BE49-F238E27FC236}">
                    <a16:creationId xmlns:a16="http://schemas.microsoft.com/office/drawing/2014/main" id="{A6701F10-F2EB-54A9-B07D-0E18B4E725F7}"/>
                  </a:ext>
                </a:extLst>
              </p:cNvPr>
              <p:cNvSpPr/>
              <p:nvPr/>
            </p:nvSpPr>
            <p:spPr>
              <a:xfrm>
                <a:off x="4068825" y="1029775"/>
                <a:ext cx="784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3022" extrusionOk="0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9" y="1855"/>
                      <a:pt x="1605" y="1889"/>
                      <a:pt x="1513" y="1889"/>
                    </a:cubicBezTo>
                    <a:cubicBezTo>
                      <a:pt x="1319" y="1889"/>
                      <a:pt x="1132" y="1738"/>
                      <a:pt x="1132" y="1512"/>
                    </a:cubicBezTo>
                    <a:cubicBezTo>
                      <a:pt x="1132" y="1300"/>
                      <a:pt x="1302" y="1134"/>
                      <a:pt x="1510" y="1134"/>
                    </a:cubicBezTo>
                    <a:close/>
                    <a:moveTo>
                      <a:pt x="1511" y="1"/>
                    </a:moveTo>
                    <a:cubicBezTo>
                      <a:pt x="1316" y="1"/>
                      <a:pt x="1120" y="39"/>
                      <a:pt x="933" y="117"/>
                    </a:cubicBezTo>
                    <a:cubicBezTo>
                      <a:pt x="369" y="349"/>
                      <a:pt x="0" y="899"/>
                      <a:pt x="0" y="1512"/>
                    </a:cubicBezTo>
                    <a:cubicBezTo>
                      <a:pt x="0" y="2345"/>
                      <a:pt x="677" y="3021"/>
                      <a:pt x="1510" y="3021"/>
                    </a:cubicBezTo>
                    <a:cubicBezTo>
                      <a:pt x="2120" y="3021"/>
                      <a:pt x="2672" y="2653"/>
                      <a:pt x="2905" y="2088"/>
                    </a:cubicBezTo>
                    <a:cubicBezTo>
                      <a:pt x="3137" y="1524"/>
                      <a:pt x="3011" y="875"/>
                      <a:pt x="2579" y="443"/>
                    </a:cubicBezTo>
                    <a:cubicBezTo>
                      <a:pt x="2290" y="154"/>
                      <a:pt x="1903" y="1"/>
                      <a:pt x="15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20" name="Google Shape;4089;p48">
                <a:extLst>
                  <a:ext uri="{FF2B5EF4-FFF2-40B4-BE49-F238E27FC236}">
                    <a16:creationId xmlns:a16="http://schemas.microsoft.com/office/drawing/2014/main" id="{B6F23B5C-75F5-67BC-F082-879EE1ADD1E4}"/>
                  </a:ext>
                </a:extLst>
              </p:cNvPr>
              <p:cNvSpPr/>
              <p:nvPr/>
            </p:nvSpPr>
            <p:spPr>
              <a:xfrm>
                <a:off x="3964125" y="1029775"/>
                <a:ext cx="784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3138" h="3022" extrusionOk="0">
                    <a:moveTo>
                      <a:pt x="1510" y="1134"/>
                    </a:moveTo>
                    <a:cubicBezTo>
                      <a:pt x="1845" y="1134"/>
                      <a:pt x="2014" y="1539"/>
                      <a:pt x="1776" y="1777"/>
                    </a:cubicBezTo>
                    <a:cubicBezTo>
                      <a:pt x="1698" y="1855"/>
                      <a:pt x="1604" y="1889"/>
                      <a:pt x="1511" y="1889"/>
                    </a:cubicBezTo>
                    <a:cubicBezTo>
                      <a:pt x="1318" y="1889"/>
                      <a:pt x="1133" y="1738"/>
                      <a:pt x="1133" y="1512"/>
                    </a:cubicBezTo>
                    <a:cubicBezTo>
                      <a:pt x="1133" y="1300"/>
                      <a:pt x="1299" y="1134"/>
                      <a:pt x="1510" y="1134"/>
                    </a:cubicBezTo>
                    <a:close/>
                    <a:moveTo>
                      <a:pt x="1509" y="1"/>
                    </a:moveTo>
                    <a:cubicBezTo>
                      <a:pt x="1314" y="1"/>
                      <a:pt x="1118" y="39"/>
                      <a:pt x="930" y="117"/>
                    </a:cubicBezTo>
                    <a:cubicBezTo>
                      <a:pt x="366" y="349"/>
                      <a:pt x="0" y="899"/>
                      <a:pt x="0" y="1512"/>
                    </a:cubicBezTo>
                    <a:cubicBezTo>
                      <a:pt x="0" y="2345"/>
                      <a:pt x="674" y="3021"/>
                      <a:pt x="1510" y="3021"/>
                    </a:cubicBezTo>
                    <a:cubicBezTo>
                      <a:pt x="2120" y="3021"/>
                      <a:pt x="2669" y="2653"/>
                      <a:pt x="2902" y="2088"/>
                    </a:cubicBezTo>
                    <a:cubicBezTo>
                      <a:pt x="3137" y="1524"/>
                      <a:pt x="3008" y="875"/>
                      <a:pt x="2576" y="443"/>
                    </a:cubicBezTo>
                    <a:cubicBezTo>
                      <a:pt x="2287" y="154"/>
                      <a:pt x="1902" y="1"/>
                      <a:pt x="1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rgbClr val="435D74"/>
                  </a:solidFill>
                  <a:latin typeface="Nunito Sans" pitchFamily="2" charset="0"/>
                </a:endParaRPr>
              </a:p>
            </p:txBody>
          </p:sp>
        </p:grpSp>
        <p:sp>
          <p:nvSpPr>
            <p:cNvPr id="421" name="Google Shape;8361;p57">
              <a:extLst>
                <a:ext uri="{FF2B5EF4-FFF2-40B4-BE49-F238E27FC236}">
                  <a16:creationId xmlns:a16="http://schemas.microsoft.com/office/drawing/2014/main" id="{E2C02CA6-FB70-B345-4218-AA5DEE8A6941}"/>
                </a:ext>
              </a:extLst>
            </p:cNvPr>
            <p:cNvSpPr/>
            <p:nvPr/>
          </p:nvSpPr>
          <p:spPr>
            <a:xfrm>
              <a:off x="7129573" y="3040618"/>
              <a:ext cx="292936" cy="292936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4602" y="3500"/>
                  </a:moveTo>
                  <a:cubicBezTo>
                    <a:pt x="15137" y="3500"/>
                    <a:pt x="15682" y="3563"/>
                    <a:pt x="16247" y="3689"/>
                  </a:cubicBezTo>
                  <a:cubicBezTo>
                    <a:pt x="16179" y="4154"/>
                    <a:pt x="16095" y="4705"/>
                    <a:pt x="16033" y="5120"/>
                  </a:cubicBezTo>
                  <a:cubicBezTo>
                    <a:pt x="15810" y="5075"/>
                    <a:pt x="15484" y="5035"/>
                    <a:pt x="15150" y="5035"/>
                  </a:cubicBezTo>
                  <a:cubicBezTo>
                    <a:pt x="14968" y="5035"/>
                    <a:pt x="14783" y="5047"/>
                    <a:pt x="14611" y="5076"/>
                  </a:cubicBezTo>
                  <a:cubicBezTo>
                    <a:pt x="13536" y="5258"/>
                    <a:pt x="12918" y="5925"/>
                    <a:pt x="12918" y="6907"/>
                  </a:cubicBezTo>
                  <a:lnTo>
                    <a:pt x="12918" y="8819"/>
                  </a:lnTo>
                  <a:cubicBezTo>
                    <a:pt x="12918" y="9143"/>
                    <a:pt x="13180" y="9405"/>
                    <a:pt x="13504" y="9405"/>
                  </a:cubicBezTo>
                  <a:lnTo>
                    <a:pt x="15681" y="9405"/>
                  </a:lnTo>
                  <a:lnTo>
                    <a:pt x="15388" y="10576"/>
                  </a:lnTo>
                  <a:lnTo>
                    <a:pt x="13504" y="10576"/>
                  </a:lnTo>
                  <a:cubicBezTo>
                    <a:pt x="13180" y="10576"/>
                    <a:pt x="12918" y="10838"/>
                    <a:pt x="12918" y="11161"/>
                  </a:cubicBezTo>
                  <a:lnTo>
                    <a:pt x="12918" y="18811"/>
                  </a:lnTo>
                  <a:lnTo>
                    <a:pt x="11162" y="18811"/>
                  </a:lnTo>
                  <a:lnTo>
                    <a:pt x="11162" y="11161"/>
                  </a:lnTo>
                  <a:cubicBezTo>
                    <a:pt x="11162" y="10838"/>
                    <a:pt x="10900" y="10576"/>
                    <a:pt x="10576" y="10576"/>
                  </a:cubicBezTo>
                  <a:lnTo>
                    <a:pt x="9407" y="10576"/>
                  </a:lnTo>
                  <a:lnTo>
                    <a:pt x="9407" y="9405"/>
                  </a:lnTo>
                  <a:lnTo>
                    <a:pt x="10576" y="9405"/>
                  </a:lnTo>
                  <a:cubicBezTo>
                    <a:pt x="10900" y="9405"/>
                    <a:pt x="11162" y="9143"/>
                    <a:pt x="11162" y="8821"/>
                  </a:cubicBezTo>
                  <a:cubicBezTo>
                    <a:pt x="11162" y="7215"/>
                    <a:pt x="11162" y="6481"/>
                    <a:pt x="11162" y="6143"/>
                  </a:cubicBezTo>
                  <a:cubicBezTo>
                    <a:pt x="11162" y="5520"/>
                    <a:pt x="11163" y="4843"/>
                    <a:pt x="11770" y="4324"/>
                  </a:cubicBezTo>
                  <a:cubicBezTo>
                    <a:pt x="12234" y="3928"/>
                    <a:pt x="12823" y="3687"/>
                    <a:pt x="13628" y="3571"/>
                  </a:cubicBezTo>
                  <a:cubicBezTo>
                    <a:pt x="13950" y="3524"/>
                    <a:pt x="14274" y="3500"/>
                    <a:pt x="14602" y="3500"/>
                  </a:cubicBezTo>
                  <a:close/>
                  <a:moveTo>
                    <a:pt x="17017" y="1170"/>
                  </a:moveTo>
                  <a:cubicBezTo>
                    <a:pt x="17990" y="1170"/>
                    <a:pt x="18811" y="1975"/>
                    <a:pt x="18811" y="2927"/>
                  </a:cubicBezTo>
                  <a:lnTo>
                    <a:pt x="18811" y="17056"/>
                  </a:lnTo>
                  <a:cubicBezTo>
                    <a:pt x="18811" y="18023"/>
                    <a:pt x="18024" y="18811"/>
                    <a:pt x="17056" y="18811"/>
                  </a:cubicBezTo>
                  <a:lnTo>
                    <a:pt x="14089" y="18811"/>
                  </a:lnTo>
                  <a:lnTo>
                    <a:pt x="14089" y="11747"/>
                  </a:lnTo>
                  <a:lnTo>
                    <a:pt x="15846" y="11747"/>
                  </a:lnTo>
                  <a:cubicBezTo>
                    <a:pt x="16115" y="11747"/>
                    <a:pt x="16348" y="11565"/>
                    <a:pt x="16414" y="11305"/>
                  </a:cubicBezTo>
                  <a:lnTo>
                    <a:pt x="16999" y="8963"/>
                  </a:lnTo>
                  <a:cubicBezTo>
                    <a:pt x="17042" y="8787"/>
                    <a:pt x="17003" y="8602"/>
                    <a:pt x="16893" y="8460"/>
                  </a:cubicBezTo>
                  <a:cubicBezTo>
                    <a:pt x="16782" y="8317"/>
                    <a:pt x="16612" y="8235"/>
                    <a:pt x="16431" y="8235"/>
                  </a:cubicBezTo>
                  <a:lnTo>
                    <a:pt x="14089" y="8235"/>
                  </a:lnTo>
                  <a:lnTo>
                    <a:pt x="14089" y="6909"/>
                  </a:lnTo>
                  <a:cubicBezTo>
                    <a:pt x="14089" y="6638"/>
                    <a:pt x="14144" y="6343"/>
                    <a:pt x="14808" y="6229"/>
                  </a:cubicBezTo>
                  <a:cubicBezTo>
                    <a:pt x="14936" y="6208"/>
                    <a:pt x="15061" y="6199"/>
                    <a:pt x="15182" y="6199"/>
                  </a:cubicBezTo>
                  <a:cubicBezTo>
                    <a:pt x="15552" y="6199"/>
                    <a:pt x="15890" y="6283"/>
                    <a:pt x="16198" y="6360"/>
                  </a:cubicBezTo>
                  <a:cubicBezTo>
                    <a:pt x="16304" y="6387"/>
                    <a:pt x="16415" y="6421"/>
                    <a:pt x="16532" y="6421"/>
                  </a:cubicBezTo>
                  <a:cubicBezTo>
                    <a:pt x="16632" y="6421"/>
                    <a:pt x="16736" y="6396"/>
                    <a:pt x="16847" y="6321"/>
                  </a:cubicBezTo>
                  <a:cubicBezTo>
                    <a:pt x="16983" y="6229"/>
                    <a:pt x="17074" y="6084"/>
                    <a:pt x="17098" y="5923"/>
                  </a:cubicBezTo>
                  <a:cubicBezTo>
                    <a:pt x="17098" y="5923"/>
                    <a:pt x="17362" y="4156"/>
                    <a:pt x="17482" y="3339"/>
                  </a:cubicBezTo>
                  <a:cubicBezTo>
                    <a:pt x="17525" y="3049"/>
                    <a:pt x="17346" y="2769"/>
                    <a:pt x="17063" y="2690"/>
                  </a:cubicBezTo>
                  <a:cubicBezTo>
                    <a:pt x="16267" y="2463"/>
                    <a:pt x="15346" y="2343"/>
                    <a:pt x="14504" y="2343"/>
                  </a:cubicBezTo>
                  <a:cubicBezTo>
                    <a:pt x="14137" y="2343"/>
                    <a:pt x="13786" y="2365"/>
                    <a:pt x="13467" y="2412"/>
                  </a:cubicBezTo>
                  <a:cubicBezTo>
                    <a:pt x="12434" y="2562"/>
                    <a:pt x="11646" y="2888"/>
                    <a:pt x="11009" y="3434"/>
                  </a:cubicBezTo>
                  <a:cubicBezTo>
                    <a:pt x="10121" y="4193"/>
                    <a:pt x="10010" y="5168"/>
                    <a:pt x="9999" y="5833"/>
                  </a:cubicBezTo>
                  <a:cubicBezTo>
                    <a:pt x="9999" y="5847"/>
                    <a:pt x="9999" y="7029"/>
                    <a:pt x="9999" y="8235"/>
                  </a:cubicBezTo>
                  <a:lnTo>
                    <a:pt x="8821" y="8235"/>
                  </a:lnTo>
                  <a:cubicBezTo>
                    <a:pt x="8497" y="8235"/>
                    <a:pt x="8236" y="8497"/>
                    <a:pt x="8236" y="8819"/>
                  </a:cubicBezTo>
                  <a:lnTo>
                    <a:pt x="8236" y="11161"/>
                  </a:lnTo>
                  <a:cubicBezTo>
                    <a:pt x="8236" y="11485"/>
                    <a:pt x="8497" y="11747"/>
                    <a:pt x="8821" y="11747"/>
                  </a:cubicBezTo>
                  <a:lnTo>
                    <a:pt x="9991" y="11747"/>
                  </a:lnTo>
                  <a:lnTo>
                    <a:pt x="9991" y="18811"/>
                  </a:lnTo>
                  <a:lnTo>
                    <a:pt x="2927" y="18811"/>
                  </a:lnTo>
                  <a:cubicBezTo>
                    <a:pt x="1959" y="18811"/>
                    <a:pt x="1172" y="18023"/>
                    <a:pt x="1172" y="17054"/>
                  </a:cubicBezTo>
                  <a:lnTo>
                    <a:pt x="1172" y="2927"/>
                  </a:lnTo>
                  <a:cubicBezTo>
                    <a:pt x="1172" y="1959"/>
                    <a:pt x="1959" y="1170"/>
                    <a:pt x="2927" y="1170"/>
                  </a:cubicBezTo>
                  <a:close/>
                  <a:moveTo>
                    <a:pt x="2927" y="1"/>
                  </a:moveTo>
                  <a:cubicBezTo>
                    <a:pt x="1314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4" y="19982"/>
                    <a:pt x="2927" y="19982"/>
                  </a:cubicBezTo>
                  <a:lnTo>
                    <a:pt x="17054" y="19982"/>
                  </a:lnTo>
                  <a:cubicBezTo>
                    <a:pt x="18669" y="19982"/>
                    <a:pt x="19982" y="18669"/>
                    <a:pt x="19982" y="17056"/>
                  </a:cubicBezTo>
                  <a:lnTo>
                    <a:pt x="19982" y="2927"/>
                  </a:lnTo>
                  <a:cubicBezTo>
                    <a:pt x="19982" y="2145"/>
                    <a:pt x="19669" y="1409"/>
                    <a:pt x="19101" y="853"/>
                  </a:cubicBezTo>
                  <a:cubicBezTo>
                    <a:pt x="18538" y="303"/>
                    <a:pt x="17797" y="1"/>
                    <a:pt x="170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sp>
          <p:nvSpPr>
            <p:cNvPr id="422" name="Google Shape;8372;p57">
              <a:extLst>
                <a:ext uri="{FF2B5EF4-FFF2-40B4-BE49-F238E27FC236}">
                  <a16:creationId xmlns:a16="http://schemas.microsoft.com/office/drawing/2014/main" id="{336EEA3E-EC16-1338-A452-01C37A5A8BFF}"/>
                </a:ext>
              </a:extLst>
            </p:cNvPr>
            <p:cNvSpPr/>
            <p:nvPr/>
          </p:nvSpPr>
          <p:spPr>
            <a:xfrm>
              <a:off x="7846888" y="3067041"/>
              <a:ext cx="294387" cy="240087"/>
            </a:xfrm>
            <a:custGeom>
              <a:avLst/>
              <a:gdLst/>
              <a:ahLst/>
              <a:cxnLst/>
              <a:rect l="l" t="t" r="r" b="b"/>
              <a:pathLst>
                <a:path w="20081" h="16377" extrusionOk="0">
                  <a:moveTo>
                    <a:pt x="13632" y="1165"/>
                  </a:moveTo>
                  <a:cubicBezTo>
                    <a:pt x="14903" y="1165"/>
                    <a:pt x="15458" y="1658"/>
                    <a:pt x="15826" y="1984"/>
                  </a:cubicBezTo>
                  <a:cubicBezTo>
                    <a:pt x="16040" y="2173"/>
                    <a:pt x="16244" y="2353"/>
                    <a:pt x="16548" y="2353"/>
                  </a:cubicBezTo>
                  <a:cubicBezTo>
                    <a:pt x="16762" y="2353"/>
                    <a:pt x="17038" y="2293"/>
                    <a:pt x="17344" y="2196"/>
                  </a:cubicBezTo>
                  <a:lnTo>
                    <a:pt x="17344" y="2196"/>
                  </a:lnTo>
                  <a:cubicBezTo>
                    <a:pt x="17236" y="2288"/>
                    <a:pt x="17119" y="2376"/>
                    <a:pt x="16995" y="2461"/>
                  </a:cubicBezTo>
                  <a:cubicBezTo>
                    <a:pt x="16780" y="2612"/>
                    <a:pt x="16689" y="2889"/>
                    <a:pt x="16778" y="3137"/>
                  </a:cubicBezTo>
                  <a:cubicBezTo>
                    <a:pt x="16861" y="3373"/>
                    <a:pt x="17082" y="3528"/>
                    <a:pt x="17329" y="3528"/>
                  </a:cubicBezTo>
                  <a:cubicBezTo>
                    <a:pt x="17343" y="3528"/>
                    <a:pt x="17358" y="3527"/>
                    <a:pt x="17372" y="3526"/>
                  </a:cubicBezTo>
                  <a:cubicBezTo>
                    <a:pt x="17475" y="3519"/>
                    <a:pt x="17576" y="3508"/>
                    <a:pt x="17680" y="3494"/>
                  </a:cubicBezTo>
                  <a:lnTo>
                    <a:pt x="17680" y="3494"/>
                  </a:lnTo>
                  <a:cubicBezTo>
                    <a:pt x="17275" y="3802"/>
                    <a:pt x="16921" y="3990"/>
                    <a:pt x="16937" y="4786"/>
                  </a:cubicBezTo>
                  <a:cubicBezTo>
                    <a:pt x="16937" y="4826"/>
                    <a:pt x="16939" y="4881"/>
                    <a:pt x="16939" y="4971"/>
                  </a:cubicBezTo>
                  <a:cubicBezTo>
                    <a:pt x="16939" y="6510"/>
                    <a:pt x="16350" y="9097"/>
                    <a:pt x="14694" y="11320"/>
                  </a:cubicBezTo>
                  <a:cubicBezTo>
                    <a:pt x="13372" y="13093"/>
                    <a:pt x="10896" y="15207"/>
                    <a:pt x="6611" y="15207"/>
                  </a:cubicBezTo>
                  <a:cubicBezTo>
                    <a:pt x="5368" y="15207"/>
                    <a:pt x="4159" y="14996"/>
                    <a:pt x="3001" y="14582"/>
                  </a:cubicBezTo>
                  <a:cubicBezTo>
                    <a:pt x="4359" y="14345"/>
                    <a:pt x="5612" y="13799"/>
                    <a:pt x="6698" y="12960"/>
                  </a:cubicBezTo>
                  <a:cubicBezTo>
                    <a:pt x="6893" y="12812"/>
                    <a:pt x="6972" y="12557"/>
                    <a:pt x="6900" y="12323"/>
                  </a:cubicBezTo>
                  <a:cubicBezTo>
                    <a:pt x="6827" y="12090"/>
                    <a:pt x="6617" y="11925"/>
                    <a:pt x="6372" y="11913"/>
                  </a:cubicBezTo>
                  <a:cubicBezTo>
                    <a:pt x="5203" y="11849"/>
                    <a:pt x="4280" y="11209"/>
                    <a:pt x="3767" y="10448"/>
                  </a:cubicBezTo>
                  <a:cubicBezTo>
                    <a:pt x="3968" y="10434"/>
                    <a:pt x="4207" y="10404"/>
                    <a:pt x="4564" y="10340"/>
                  </a:cubicBezTo>
                  <a:cubicBezTo>
                    <a:pt x="4832" y="10294"/>
                    <a:pt x="5030" y="10071"/>
                    <a:pt x="5047" y="9801"/>
                  </a:cubicBezTo>
                  <a:cubicBezTo>
                    <a:pt x="5065" y="9532"/>
                    <a:pt x="4895" y="9286"/>
                    <a:pt x="4637" y="9205"/>
                  </a:cubicBezTo>
                  <a:cubicBezTo>
                    <a:pt x="3296" y="8787"/>
                    <a:pt x="2498" y="8025"/>
                    <a:pt x="2180" y="6838"/>
                  </a:cubicBezTo>
                  <a:lnTo>
                    <a:pt x="2180" y="6838"/>
                  </a:lnTo>
                  <a:cubicBezTo>
                    <a:pt x="2390" y="6891"/>
                    <a:pt x="2642" y="6933"/>
                    <a:pt x="3057" y="6986"/>
                  </a:cubicBezTo>
                  <a:cubicBezTo>
                    <a:pt x="3081" y="6989"/>
                    <a:pt x="3105" y="6991"/>
                    <a:pt x="3129" y="6991"/>
                  </a:cubicBezTo>
                  <a:cubicBezTo>
                    <a:pt x="3359" y="6991"/>
                    <a:pt x="3571" y="6854"/>
                    <a:pt x="3666" y="6640"/>
                  </a:cubicBezTo>
                  <a:cubicBezTo>
                    <a:pt x="3770" y="6403"/>
                    <a:pt x="3707" y="6125"/>
                    <a:pt x="3508" y="5957"/>
                  </a:cubicBezTo>
                  <a:cubicBezTo>
                    <a:pt x="2014" y="4697"/>
                    <a:pt x="1936" y="3409"/>
                    <a:pt x="2210" y="2373"/>
                  </a:cubicBezTo>
                  <a:lnTo>
                    <a:pt x="2210" y="2373"/>
                  </a:lnTo>
                  <a:cubicBezTo>
                    <a:pt x="4267" y="4464"/>
                    <a:pt x="6801" y="5670"/>
                    <a:pt x="9880" y="5882"/>
                  </a:cubicBezTo>
                  <a:cubicBezTo>
                    <a:pt x="9894" y="5883"/>
                    <a:pt x="9908" y="5884"/>
                    <a:pt x="9921" y="5884"/>
                  </a:cubicBezTo>
                  <a:cubicBezTo>
                    <a:pt x="10265" y="5884"/>
                    <a:pt x="10539" y="5586"/>
                    <a:pt x="10503" y="5239"/>
                  </a:cubicBezTo>
                  <a:cubicBezTo>
                    <a:pt x="10372" y="3940"/>
                    <a:pt x="10634" y="2919"/>
                    <a:pt x="11281" y="2203"/>
                  </a:cubicBezTo>
                  <a:cubicBezTo>
                    <a:pt x="11975" y="1437"/>
                    <a:pt x="12981" y="1165"/>
                    <a:pt x="13632" y="1165"/>
                  </a:cubicBezTo>
                  <a:close/>
                  <a:moveTo>
                    <a:pt x="13631" y="1"/>
                  </a:moveTo>
                  <a:cubicBezTo>
                    <a:pt x="12698" y="1"/>
                    <a:pt x="11363" y="368"/>
                    <a:pt x="10413" y="1418"/>
                  </a:cubicBezTo>
                  <a:cubicBezTo>
                    <a:pt x="9665" y="2245"/>
                    <a:pt x="9291" y="3332"/>
                    <a:pt x="9300" y="4649"/>
                  </a:cubicBezTo>
                  <a:cubicBezTo>
                    <a:pt x="6556" y="4315"/>
                    <a:pt x="4306" y="3079"/>
                    <a:pt x="2438" y="887"/>
                  </a:cubicBezTo>
                  <a:cubicBezTo>
                    <a:pt x="2327" y="756"/>
                    <a:pt x="2163" y="681"/>
                    <a:pt x="1993" y="681"/>
                  </a:cubicBezTo>
                  <a:cubicBezTo>
                    <a:pt x="1966" y="681"/>
                    <a:pt x="1938" y="683"/>
                    <a:pt x="1911" y="687"/>
                  </a:cubicBezTo>
                  <a:cubicBezTo>
                    <a:pt x="1713" y="715"/>
                    <a:pt x="1541" y="843"/>
                    <a:pt x="1460" y="1025"/>
                  </a:cubicBezTo>
                  <a:cubicBezTo>
                    <a:pt x="1207" y="1582"/>
                    <a:pt x="876" y="2444"/>
                    <a:pt x="922" y="3466"/>
                  </a:cubicBezTo>
                  <a:cubicBezTo>
                    <a:pt x="952" y="4138"/>
                    <a:pt x="1138" y="4773"/>
                    <a:pt x="1479" y="5368"/>
                  </a:cubicBezTo>
                  <a:cubicBezTo>
                    <a:pt x="1469" y="5367"/>
                    <a:pt x="1459" y="5367"/>
                    <a:pt x="1449" y="5367"/>
                  </a:cubicBezTo>
                  <a:cubicBezTo>
                    <a:pt x="1114" y="5367"/>
                    <a:pt x="843" y="5650"/>
                    <a:pt x="865" y="5990"/>
                  </a:cubicBezTo>
                  <a:cubicBezTo>
                    <a:pt x="963" y="7455"/>
                    <a:pt x="1501" y="8589"/>
                    <a:pt x="2470" y="9380"/>
                  </a:cubicBezTo>
                  <a:cubicBezTo>
                    <a:pt x="2284" y="9528"/>
                    <a:pt x="2208" y="9773"/>
                    <a:pt x="2274" y="9999"/>
                  </a:cubicBezTo>
                  <a:cubicBezTo>
                    <a:pt x="2578" y="11057"/>
                    <a:pt x="3469" y="12207"/>
                    <a:pt x="4833" y="12757"/>
                  </a:cubicBezTo>
                  <a:cubicBezTo>
                    <a:pt x="3802" y="13279"/>
                    <a:pt x="2644" y="13546"/>
                    <a:pt x="1412" y="13546"/>
                  </a:cubicBezTo>
                  <a:cubicBezTo>
                    <a:pt x="1173" y="13546"/>
                    <a:pt x="932" y="13536"/>
                    <a:pt x="689" y="13516"/>
                  </a:cubicBezTo>
                  <a:cubicBezTo>
                    <a:pt x="673" y="13515"/>
                    <a:pt x="658" y="13514"/>
                    <a:pt x="642" y="13514"/>
                  </a:cubicBezTo>
                  <a:cubicBezTo>
                    <a:pt x="390" y="13514"/>
                    <a:pt x="164" y="13676"/>
                    <a:pt x="84" y="13919"/>
                  </a:cubicBezTo>
                  <a:cubicBezTo>
                    <a:pt x="0" y="14177"/>
                    <a:pt x="105" y="14460"/>
                    <a:pt x="338" y="14600"/>
                  </a:cubicBezTo>
                  <a:cubicBezTo>
                    <a:pt x="2284" y="15778"/>
                    <a:pt x="4395" y="16376"/>
                    <a:pt x="6611" y="16376"/>
                  </a:cubicBezTo>
                  <a:cubicBezTo>
                    <a:pt x="11382" y="16376"/>
                    <a:pt x="14151" y="14008"/>
                    <a:pt x="15631" y="12019"/>
                  </a:cubicBezTo>
                  <a:cubicBezTo>
                    <a:pt x="17461" y="9567"/>
                    <a:pt x="18108" y="6689"/>
                    <a:pt x="18108" y="4971"/>
                  </a:cubicBezTo>
                  <a:cubicBezTo>
                    <a:pt x="18108" y="4747"/>
                    <a:pt x="18103" y="4701"/>
                    <a:pt x="18110" y="4637"/>
                  </a:cubicBezTo>
                  <a:cubicBezTo>
                    <a:pt x="18336" y="4435"/>
                    <a:pt x="18964" y="4133"/>
                    <a:pt x="19935" y="2718"/>
                  </a:cubicBezTo>
                  <a:cubicBezTo>
                    <a:pt x="20080" y="2505"/>
                    <a:pt x="20070" y="2221"/>
                    <a:pt x="19909" y="2019"/>
                  </a:cubicBezTo>
                  <a:cubicBezTo>
                    <a:pt x="19795" y="1879"/>
                    <a:pt x="19625" y="1801"/>
                    <a:pt x="19451" y="1801"/>
                  </a:cubicBezTo>
                  <a:cubicBezTo>
                    <a:pt x="19377" y="1801"/>
                    <a:pt x="19303" y="1815"/>
                    <a:pt x="19231" y="1844"/>
                  </a:cubicBezTo>
                  <a:cubicBezTo>
                    <a:pt x="19194" y="1860"/>
                    <a:pt x="19155" y="1874"/>
                    <a:pt x="19118" y="1890"/>
                  </a:cubicBezTo>
                  <a:cubicBezTo>
                    <a:pt x="19269" y="1630"/>
                    <a:pt x="19392" y="1356"/>
                    <a:pt x="19490" y="1062"/>
                  </a:cubicBezTo>
                  <a:cubicBezTo>
                    <a:pt x="19564" y="841"/>
                    <a:pt x="19498" y="598"/>
                    <a:pt x="19327" y="443"/>
                  </a:cubicBezTo>
                  <a:cubicBezTo>
                    <a:pt x="19217" y="344"/>
                    <a:pt x="19076" y="292"/>
                    <a:pt x="18934" y="292"/>
                  </a:cubicBezTo>
                  <a:cubicBezTo>
                    <a:pt x="18853" y="292"/>
                    <a:pt x="18771" y="309"/>
                    <a:pt x="18694" y="344"/>
                  </a:cubicBezTo>
                  <a:cubicBezTo>
                    <a:pt x="18690" y="345"/>
                    <a:pt x="18676" y="351"/>
                    <a:pt x="18651" y="363"/>
                  </a:cubicBezTo>
                  <a:cubicBezTo>
                    <a:pt x="17724" y="830"/>
                    <a:pt x="16999" y="1103"/>
                    <a:pt x="16670" y="1166"/>
                  </a:cubicBezTo>
                  <a:cubicBezTo>
                    <a:pt x="16647" y="1147"/>
                    <a:pt x="16624" y="1126"/>
                    <a:pt x="16603" y="1106"/>
                  </a:cubicBezTo>
                  <a:cubicBezTo>
                    <a:pt x="16194" y="745"/>
                    <a:pt x="15347" y="1"/>
                    <a:pt x="13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grpSp>
          <p:nvGrpSpPr>
            <p:cNvPr id="423" name="Google Shape;8373;p57">
              <a:extLst>
                <a:ext uri="{FF2B5EF4-FFF2-40B4-BE49-F238E27FC236}">
                  <a16:creationId xmlns:a16="http://schemas.microsoft.com/office/drawing/2014/main" id="{D68BEF2D-E157-9BCC-64C4-461E40E31B6E}"/>
                </a:ext>
              </a:extLst>
            </p:cNvPr>
            <p:cNvGrpSpPr/>
            <p:nvPr/>
          </p:nvGrpSpPr>
          <p:grpSpPr>
            <a:xfrm>
              <a:off x="8222581" y="3040597"/>
              <a:ext cx="293372" cy="292933"/>
              <a:chOff x="2344476" y="2571761"/>
              <a:chExt cx="417671" cy="417045"/>
            </a:xfrm>
            <a:grpFill/>
          </p:grpSpPr>
          <p:sp>
            <p:nvSpPr>
              <p:cNvPr id="424" name="Google Shape;8374;p57">
                <a:extLst>
                  <a:ext uri="{FF2B5EF4-FFF2-40B4-BE49-F238E27FC236}">
                    <a16:creationId xmlns:a16="http://schemas.microsoft.com/office/drawing/2014/main" id="{29D603B1-2916-38DB-7726-90BC9D42C077}"/>
                  </a:ext>
                </a:extLst>
              </p:cNvPr>
              <p:cNvSpPr/>
              <p:nvPr/>
            </p:nvSpPr>
            <p:spPr>
              <a:xfrm>
                <a:off x="2344476" y="2571761"/>
                <a:ext cx="417671" cy="417045"/>
              </a:xfrm>
              <a:custGeom>
                <a:avLst/>
                <a:gdLst/>
                <a:ahLst/>
                <a:cxnLst/>
                <a:rect l="l" t="t" r="r" b="b"/>
                <a:pathLst>
                  <a:path w="20013" h="19983" extrusionOk="0">
                    <a:moveTo>
                      <a:pt x="10022" y="1170"/>
                    </a:moveTo>
                    <a:cubicBezTo>
                      <a:pt x="14886" y="1170"/>
                      <a:pt x="18842" y="5127"/>
                      <a:pt x="18842" y="9990"/>
                    </a:cubicBezTo>
                    <a:cubicBezTo>
                      <a:pt x="18842" y="14855"/>
                      <a:pt x="14886" y="18811"/>
                      <a:pt x="10023" y="18811"/>
                    </a:cubicBezTo>
                    <a:cubicBezTo>
                      <a:pt x="8516" y="18811"/>
                      <a:pt x="7030" y="18423"/>
                      <a:pt x="5726" y="17691"/>
                    </a:cubicBezTo>
                    <a:cubicBezTo>
                      <a:pt x="5638" y="17641"/>
                      <a:pt x="5539" y="17615"/>
                      <a:pt x="5440" y="17615"/>
                    </a:cubicBezTo>
                    <a:cubicBezTo>
                      <a:pt x="5393" y="17615"/>
                      <a:pt x="5345" y="17621"/>
                      <a:pt x="5298" y="17632"/>
                    </a:cubicBezTo>
                    <a:lnTo>
                      <a:pt x="1419" y="18595"/>
                    </a:lnTo>
                    <a:lnTo>
                      <a:pt x="2381" y="14715"/>
                    </a:lnTo>
                    <a:cubicBezTo>
                      <a:pt x="2417" y="14570"/>
                      <a:pt x="2395" y="14416"/>
                      <a:pt x="2323" y="14287"/>
                    </a:cubicBezTo>
                    <a:cubicBezTo>
                      <a:pt x="1590" y="12982"/>
                      <a:pt x="1203" y="11498"/>
                      <a:pt x="1203" y="9990"/>
                    </a:cubicBezTo>
                    <a:cubicBezTo>
                      <a:pt x="1203" y="5127"/>
                      <a:pt x="5159" y="1170"/>
                      <a:pt x="10022" y="1170"/>
                    </a:cubicBezTo>
                    <a:close/>
                    <a:moveTo>
                      <a:pt x="10023" y="1"/>
                    </a:moveTo>
                    <a:cubicBezTo>
                      <a:pt x="4522" y="1"/>
                      <a:pt x="32" y="4491"/>
                      <a:pt x="32" y="9990"/>
                    </a:cubicBezTo>
                    <a:cubicBezTo>
                      <a:pt x="32" y="11620"/>
                      <a:pt x="432" y="13226"/>
                      <a:pt x="1191" y="14655"/>
                    </a:cubicBezTo>
                    <a:lnTo>
                      <a:pt x="50" y="19256"/>
                    </a:lnTo>
                    <a:cubicBezTo>
                      <a:pt x="0" y="19455"/>
                      <a:pt x="58" y="19665"/>
                      <a:pt x="204" y="19810"/>
                    </a:cubicBezTo>
                    <a:cubicBezTo>
                      <a:pt x="313" y="19921"/>
                      <a:pt x="461" y="19982"/>
                      <a:pt x="614" y="19982"/>
                    </a:cubicBezTo>
                    <a:cubicBezTo>
                      <a:pt x="662" y="19982"/>
                      <a:pt x="710" y="19976"/>
                      <a:pt x="757" y="19964"/>
                    </a:cubicBezTo>
                    <a:lnTo>
                      <a:pt x="5358" y="18823"/>
                    </a:lnTo>
                    <a:cubicBezTo>
                      <a:pt x="6788" y="19582"/>
                      <a:pt x="8394" y="19982"/>
                      <a:pt x="10022" y="19982"/>
                    </a:cubicBezTo>
                    <a:cubicBezTo>
                      <a:pt x="12680" y="19982"/>
                      <a:pt x="15187" y="18940"/>
                      <a:pt x="17078" y="17047"/>
                    </a:cubicBezTo>
                    <a:cubicBezTo>
                      <a:pt x="18971" y="15156"/>
                      <a:pt x="20013" y="12649"/>
                      <a:pt x="20013" y="9990"/>
                    </a:cubicBezTo>
                    <a:cubicBezTo>
                      <a:pt x="20013" y="7333"/>
                      <a:pt x="18971" y="4827"/>
                      <a:pt x="17080" y="2934"/>
                    </a:cubicBezTo>
                    <a:cubicBezTo>
                      <a:pt x="15187" y="1043"/>
                      <a:pt x="12680" y="1"/>
                      <a:pt x="100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Nunito Sans" pitchFamily="2" charset="0"/>
                </a:endParaRPr>
              </a:p>
            </p:txBody>
          </p:sp>
          <p:sp>
            <p:nvSpPr>
              <p:cNvPr id="425" name="Google Shape;8375;p57">
                <a:extLst>
                  <a:ext uri="{FF2B5EF4-FFF2-40B4-BE49-F238E27FC236}">
                    <a16:creationId xmlns:a16="http://schemas.microsoft.com/office/drawing/2014/main" id="{FA8681C0-E61B-B0EE-F141-D1942EE97CB8}"/>
                  </a:ext>
                </a:extLst>
              </p:cNvPr>
              <p:cNvSpPr/>
              <p:nvPr/>
            </p:nvSpPr>
            <p:spPr>
              <a:xfrm>
                <a:off x="2421672" y="2657388"/>
                <a:ext cx="260625" cy="243636"/>
              </a:xfrm>
              <a:custGeom>
                <a:avLst/>
                <a:gdLst/>
                <a:ahLst/>
                <a:cxnLst/>
                <a:rect l="l" t="t" r="r" b="b"/>
                <a:pathLst>
                  <a:path w="12488" h="11674" extrusionOk="0">
                    <a:moveTo>
                      <a:pt x="3164" y="1171"/>
                    </a:moveTo>
                    <a:cubicBezTo>
                      <a:pt x="3352" y="1171"/>
                      <a:pt x="3536" y="1247"/>
                      <a:pt x="3710" y="1424"/>
                    </a:cubicBezTo>
                    <a:lnTo>
                      <a:pt x="3719" y="1433"/>
                    </a:lnTo>
                    <a:cubicBezTo>
                      <a:pt x="4757" y="2473"/>
                      <a:pt x="4683" y="2832"/>
                      <a:pt x="4449" y="3068"/>
                    </a:cubicBezTo>
                    <a:cubicBezTo>
                      <a:pt x="4240" y="3275"/>
                      <a:pt x="3625" y="3692"/>
                      <a:pt x="3427" y="3892"/>
                    </a:cubicBezTo>
                    <a:cubicBezTo>
                      <a:pt x="2960" y="4359"/>
                      <a:pt x="3046" y="5081"/>
                      <a:pt x="3685" y="6039"/>
                    </a:cubicBezTo>
                    <a:cubicBezTo>
                      <a:pt x="4065" y="6611"/>
                      <a:pt x="4568" y="7166"/>
                      <a:pt x="4805" y="7405"/>
                    </a:cubicBezTo>
                    <a:lnTo>
                      <a:pt x="4806" y="7405"/>
                    </a:lnTo>
                    <a:cubicBezTo>
                      <a:pt x="5045" y="7642"/>
                      <a:pt x="5599" y="8146"/>
                      <a:pt x="6172" y="8527"/>
                    </a:cubicBezTo>
                    <a:cubicBezTo>
                      <a:pt x="6727" y="8895"/>
                      <a:pt x="7202" y="9079"/>
                      <a:pt x="7594" y="9079"/>
                    </a:cubicBezTo>
                    <a:cubicBezTo>
                      <a:pt x="7880" y="9079"/>
                      <a:pt x="8123" y="8981"/>
                      <a:pt x="8320" y="8785"/>
                    </a:cubicBezTo>
                    <a:cubicBezTo>
                      <a:pt x="8518" y="8585"/>
                      <a:pt x="8935" y="7971"/>
                      <a:pt x="9144" y="7762"/>
                    </a:cubicBezTo>
                    <a:cubicBezTo>
                      <a:pt x="9238" y="7668"/>
                      <a:pt x="9331" y="7609"/>
                      <a:pt x="9460" y="7609"/>
                    </a:cubicBezTo>
                    <a:cubicBezTo>
                      <a:pt x="9549" y="7609"/>
                      <a:pt x="9655" y="7637"/>
                      <a:pt x="9790" y="7702"/>
                    </a:cubicBezTo>
                    <a:cubicBezTo>
                      <a:pt x="10172" y="7886"/>
                      <a:pt x="10582" y="8297"/>
                      <a:pt x="10779" y="8493"/>
                    </a:cubicBezTo>
                    <a:lnTo>
                      <a:pt x="10788" y="8502"/>
                    </a:lnTo>
                    <a:cubicBezTo>
                      <a:pt x="11239" y="8944"/>
                      <a:pt x="11037" y="9452"/>
                      <a:pt x="10593" y="9898"/>
                    </a:cubicBezTo>
                    <a:cubicBezTo>
                      <a:pt x="10190" y="10300"/>
                      <a:pt x="9680" y="10502"/>
                      <a:pt x="9068" y="10502"/>
                    </a:cubicBezTo>
                    <a:cubicBezTo>
                      <a:pt x="8521" y="10502"/>
                      <a:pt x="7892" y="10341"/>
                      <a:pt x="7184" y="10020"/>
                    </a:cubicBezTo>
                    <a:cubicBezTo>
                      <a:pt x="5868" y="9420"/>
                      <a:pt x="4676" y="8428"/>
                      <a:pt x="4228" y="7984"/>
                    </a:cubicBezTo>
                    <a:cubicBezTo>
                      <a:pt x="3784" y="7536"/>
                      <a:pt x="2792" y="6344"/>
                      <a:pt x="2192" y="5028"/>
                    </a:cubicBezTo>
                    <a:cubicBezTo>
                      <a:pt x="1511" y="3527"/>
                      <a:pt x="1552" y="2381"/>
                      <a:pt x="2314" y="1619"/>
                    </a:cubicBezTo>
                    <a:cubicBezTo>
                      <a:pt x="2583" y="1350"/>
                      <a:pt x="2877" y="1171"/>
                      <a:pt x="3164" y="1171"/>
                    </a:cubicBezTo>
                    <a:close/>
                    <a:moveTo>
                      <a:pt x="3169" y="1"/>
                    </a:moveTo>
                    <a:cubicBezTo>
                      <a:pt x="2619" y="1"/>
                      <a:pt x="2030" y="247"/>
                      <a:pt x="1486" y="791"/>
                    </a:cubicBezTo>
                    <a:cubicBezTo>
                      <a:pt x="701" y="1576"/>
                      <a:pt x="0" y="3034"/>
                      <a:pt x="1127" y="5512"/>
                    </a:cubicBezTo>
                    <a:cubicBezTo>
                      <a:pt x="1794" y="6979"/>
                      <a:pt x="2868" y="8274"/>
                      <a:pt x="3398" y="8810"/>
                    </a:cubicBezTo>
                    <a:lnTo>
                      <a:pt x="3402" y="8813"/>
                    </a:lnTo>
                    <a:cubicBezTo>
                      <a:pt x="3938" y="9344"/>
                      <a:pt x="5235" y="10418"/>
                      <a:pt x="6699" y="11085"/>
                    </a:cubicBezTo>
                    <a:cubicBezTo>
                      <a:pt x="7490" y="11445"/>
                      <a:pt x="8308" y="11674"/>
                      <a:pt x="9088" y="11674"/>
                    </a:cubicBezTo>
                    <a:cubicBezTo>
                      <a:pt x="9940" y="11674"/>
                      <a:pt x="10746" y="11400"/>
                      <a:pt x="11421" y="10726"/>
                    </a:cubicBezTo>
                    <a:cubicBezTo>
                      <a:pt x="12488" y="9657"/>
                      <a:pt x="12399" y="8442"/>
                      <a:pt x="11607" y="7665"/>
                    </a:cubicBezTo>
                    <a:cubicBezTo>
                      <a:pt x="11219" y="7278"/>
                      <a:pt x="10791" y="6885"/>
                      <a:pt x="10297" y="6648"/>
                    </a:cubicBezTo>
                    <a:cubicBezTo>
                      <a:pt x="10009" y="6509"/>
                      <a:pt x="9725" y="6440"/>
                      <a:pt x="9455" y="6440"/>
                    </a:cubicBezTo>
                    <a:cubicBezTo>
                      <a:pt x="9034" y="6440"/>
                      <a:pt x="8646" y="6606"/>
                      <a:pt x="8316" y="6935"/>
                    </a:cubicBezTo>
                    <a:cubicBezTo>
                      <a:pt x="8070" y="7180"/>
                      <a:pt x="7732" y="7665"/>
                      <a:pt x="7538" y="7904"/>
                    </a:cubicBezTo>
                    <a:cubicBezTo>
                      <a:pt x="7035" y="7819"/>
                      <a:pt x="6032" y="6974"/>
                      <a:pt x="5634" y="6577"/>
                    </a:cubicBezTo>
                    <a:cubicBezTo>
                      <a:pt x="5236" y="6179"/>
                      <a:pt x="4393" y="5174"/>
                      <a:pt x="4308" y="4674"/>
                    </a:cubicBezTo>
                    <a:cubicBezTo>
                      <a:pt x="4545" y="4481"/>
                      <a:pt x="5031" y="4141"/>
                      <a:pt x="5277" y="3895"/>
                    </a:cubicBezTo>
                    <a:cubicBezTo>
                      <a:pt x="5817" y="3354"/>
                      <a:pt x="5919" y="2652"/>
                      <a:pt x="5564" y="1914"/>
                    </a:cubicBezTo>
                    <a:cubicBezTo>
                      <a:pt x="5327" y="1421"/>
                      <a:pt x="4934" y="993"/>
                      <a:pt x="4546" y="605"/>
                    </a:cubicBezTo>
                    <a:cubicBezTo>
                      <a:pt x="4165" y="216"/>
                      <a:pt x="3684" y="1"/>
                      <a:pt x="31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Nunito Sans" pitchFamily="2" charset="0"/>
                </a:endParaRPr>
              </a:p>
            </p:txBody>
          </p:sp>
        </p:grpSp>
        <p:grpSp>
          <p:nvGrpSpPr>
            <p:cNvPr id="426" name="Google Shape;8367;p57">
              <a:extLst>
                <a:ext uri="{FF2B5EF4-FFF2-40B4-BE49-F238E27FC236}">
                  <a16:creationId xmlns:a16="http://schemas.microsoft.com/office/drawing/2014/main" id="{EF3618CD-8FF1-6DC6-132D-3637684531F2}"/>
                </a:ext>
              </a:extLst>
            </p:cNvPr>
            <p:cNvGrpSpPr/>
            <p:nvPr/>
          </p:nvGrpSpPr>
          <p:grpSpPr>
            <a:xfrm>
              <a:off x="7466541" y="3041651"/>
              <a:ext cx="292918" cy="292918"/>
              <a:chOff x="1323129" y="2571761"/>
              <a:chExt cx="417024" cy="417024"/>
            </a:xfrm>
            <a:grpFill/>
          </p:grpSpPr>
          <p:sp>
            <p:nvSpPr>
              <p:cNvPr id="427" name="Google Shape;8368;p57">
                <a:extLst>
                  <a:ext uri="{FF2B5EF4-FFF2-40B4-BE49-F238E27FC236}">
                    <a16:creationId xmlns:a16="http://schemas.microsoft.com/office/drawing/2014/main" id="{01CFA39A-3042-BD1C-CB7B-79693BF6EBDB}"/>
                  </a:ext>
                </a:extLst>
              </p:cNvPr>
              <p:cNvSpPr/>
              <p:nvPr/>
            </p:nvSpPr>
            <p:spPr>
              <a:xfrm>
                <a:off x="1385007" y="2719183"/>
                <a:ext cx="73337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0537" extrusionOk="0">
                    <a:moveTo>
                      <a:pt x="2342" y="1171"/>
                    </a:moveTo>
                    <a:lnTo>
                      <a:pt x="2342" y="9367"/>
                    </a:lnTo>
                    <a:lnTo>
                      <a:pt x="1171" y="9367"/>
                    </a:lnTo>
                    <a:lnTo>
                      <a:pt x="1171" y="1171"/>
                    </a:lnTo>
                    <a:close/>
                    <a:moveTo>
                      <a:pt x="586" y="0"/>
                    </a:moveTo>
                    <a:cubicBezTo>
                      <a:pt x="264" y="0"/>
                      <a:pt x="0" y="262"/>
                      <a:pt x="0" y="586"/>
                    </a:cubicBezTo>
                    <a:lnTo>
                      <a:pt x="0" y="9951"/>
                    </a:lnTo>
                    <a:cubicBezTo>
                      <a:pt x="0" y="10275"/>
                      <a:pt x="264" y="10537"/>
                      <a:pt x="586" y="10537"/>
                    </a:cubicBezTo>
                    <a:lnTo>
                      <a:pt x="2928" y="10537"/>
                    </a:lnTo>
                    <a:cubicBezTo>
                      <a:pt x="3252" y="10537"/>
                      <a:pt x="3514" y="10275"/>
                      <a:pt x="3514" y="9951"/>
                    </a:cubicBezTo>
                    <a:lnTo>
                      <a:pt x="3514" y="586"/>
                    </a:lnTo>
                    <a:cubicBezTo>
                      <a:pt x="3514" y="262"/>
                      <a:pt x="3252" y="0"/>
                      <a:pt x="29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28" name="Google Shape;8369;p57">
                <a:extLst>
                  <a:ext uri="{FF2B5EF4-FFF2-40B4-BE49-F238E27FC236}">
                    <a16:creationId xmlns:a16="http://schemas.microsoft.com/office/drawing/2014/main" id="{5F226FF1-F6B7-4264-9523-449CB7660EE1}"/>
                  </a:ext>
                </a:extLst>
              </p:cNvPr>
              <p:cNvSpPr/>
              <p:nvPr/>
            </p:nvSpPr>
            <p:spPr>
              <a:xfrm>
                <a:off x="1385007" y="2621430"/>
                <a:ext cx="73337" cy="73337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3514" extrusionOk="0">
                    <a:moveTo>
                      <a:pt x="1757" y="1171"/>
                    </a:moveTo>
                    <a:cubicBezTo>
                      <a:pt x="2081" y="1171"/>
                      <a:pt x="2342" y="1435"/>
                      <a:pt x="2342" y="1757"/>
                    </a:cubicBezTo>
                    <a:cubicBezTo>
                      <a:pt x="2342" y="2080"/>
                      <a:pt x="2081" y="2342"/>
                      <a:pt x="1757" y="2342"/>
                    </a:cubicBezTo>
                    <a:cubicBezTo>
                      <a:pt x="1435" y="2342"/>
                      <a:pt x="1171" y="2080"/>
                      <a:pt x="1171" y="1757"/>
                    </a:cubicBezTo>
                    <a:cubicBezTo>
                      <a:pt x="1171" y="1435"/>
                      <a:pt x="1435" y="1171"/>
                      <a:pt x="1757" y="1171"/>
                    </a:cubicBezTo>
                    <a:close/>
                    <a:moveTo>
                      <a:pt x="1757" y="0"/>
                    </a:moveTo>
                    <a:cubicBezTo>
                      <a:pt x="789" y="0"/>
                      <a:pt x="0" y="789"/>
                      <a:pt x="0" y="1757"/>
                    </a:cubicBezTo>
                    <a:cubicBezTo>
                      <a:pt x="0" y="2726"/>
                      <a:pt x="789" y="3513"/>
                      <a:pt x="1757" y="3513"/>
                    </a:cubicBezTo>
                    <a:cubicBezTo>
                      <a:pt x="2726" y="3513"/>
                      <a:pt x="3514" y="2726"/>
                      <a:pt x="3514" y="1757"/>
                    </a:cubicBezTo>
                    <a:cubicBezTo>
                      <a:pt x="3514" y="789"/>
                      <a:pt x="2726" y="0"/>
                      <a:pt x="175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29" name="Google Shape;8370;p57">
                <a:extLst>
                  <a:ext uri="{FF2B5EF4-FFF2-40B4-BE49-F238E27FC236}">
                    <a16:creationId xmlns:a16="http://schemas.microsoft.com/office/drawing/2014/main" id="{92EB6AB9-79AA-FD99-B184-55D5AD69D7FF}"/>
                  </a:ext>
                </a:extLst>
              </p:cNvPr>
              <p:cNvSpPr/>
              <p:nvPr/>
            </p:nvSpPr>
            <p:spPr>
              <a:xfrm>
                <a:off x="1482759" y="2718786"/>
                <a:ext cx="195510" cy="220304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0556" extrusionOk="0">
                    <a:moveTo>
                      <a:pt x="5559" y="1173"/>
                    </a:moveTo>
                    <a:cubicBezTo>
                      <a:pt x="5720" y="1173"/>
                      <a:pt x="5883" y="1186"/>
                      <a:pt x="6044" y="1212"/>
                    </a:cubicBezTo>
                    <a:cubicBezTo>
                      <a:pt x="7422" y="1435"/>
                      <a:pt x="8196" y="2535"/>
                      <a:pt x="8196" y="3669"/>
                    </a:cubicBezTo>
                    <a:lnTo>
                      <a:pt x="8196" y="9386"/>
                    </a:lnTo>
                    <a:lnTo>
                      <a:pt x="7025" y="9386"/>
                    </a:lnTo>
                    <a:lnTo>
                      <a:pt x="7025" y="4702"/>
                    </a:lnTo>
                    <a:cubicBezTo>
                      <a:pt x="7025" y="3411"/>
                      <a:pt x="5975" y="2360"/>
                      <a:pt x="4683" y="2360"/>
                    </a:cubicBezTo>
                    <a:cubicBezTo>
                      <a:pt x="3392" y="2360"/>
                      <a:pt x="2341" y="3411"/>
                      <a:pt x="2341" y="4702"/>
                    </a:cubicBezTo>
                    <a:lnTo>
                      <a:pt x="2341" y="9386"/>
                    </a:lnTo>
                    <a:lnTo>
                      <a:pt x="1170" y="9386"/>
                    </a:lnTo>
                    <a:lnTo>
                      <a:pt x="1170" y="1190"/>
                    </a:lnTo>
                    <a:lnTo>
                      <a:pt x="2341" y="1190"/>
                    </a:lnTo>
                    <a:lnTo>
                      <a:pt x="2341" y="1776"/>
                    </a:lnTo>
                    <a:cubicBezTo>
                      <a:pt x="2341" y="2011"/>
                      <a:pt x="2484" y="2225"/>
                      <a:pt x="2704" y="2316"/>
                    </a:cubicBezTo>
                    <a:cubicBezTo>
                      <a:pt x="2776" y="2346"/>
                      <a:pt x="2852" y="2361"/>
                      <a:pt x="2928" y="2361"/>
                    </a:cubicBezTo>
                    <a:cubicBezTo>
                      <a:pt x="3080" y="2361"/>
                      <a:pt x="3229" y="2301"/>
                      <a:pt x="3341" y="2190"/>
                    </a:cubicBezTo>
                    <a:lnTo>
                      <a:pt x="3615" y="1916"/>
                    </a:lnTo>
                    <a:cubicBezTo>
                      <a:pt x="4086" y="1443"/>
                      <a:pt x="4813" y="1173"/>
                      <a:pt x="5559" y="1173"/>
                    </a:cubicBezTo>
                    <a:close/>
                    <a:moveTo>
                      <a:pt x="5553" y="0"/>
                    </a:moveTo>
                    <a:cubicBezTo>
                      <a:pt x="4823" y="0"/>
                      <a:pt x="4110" y="189"/>
                      <a:pt x="3509" y="536"/>
                    </a:cubicBezTo>
                    <a:cubicBezTo>
                      <a:pt x="3475" y="246"/>
                      <a:pt x="3227" y="19"/>
                      <a:pt x="2927" y="19"/>
                    </a:cubicBezTo>
                    <a:lnTo>
                      <a:pt x="586" y="19"/>
                    </a:lnTo>
                    <a:cubicBezTo>
                      <a:pt x="262" y="19"/>
                      <a:pt x="1" y="281"/>
                      <a:pt x="1" y="605"/>
                    </a:cubicBezTo>
                    <a:lnTo>
                      <a:pt x="1" y="9970"/>
                    </a:lnTo>
                    <a:cubicBezTo>
                      <a:pt x="1" y="10294"/>
                      <a:pt x="262" y="10556"/>
                      <a:pt x="586" y="10556"/>
                    </a:cubicBezTo>
                    <a:lnTo>
                      <a:pt x="2927" y="10556"/>
                    </a:lnTo>
                    <a:cubicBezTo>
                      <a:pt x="3250" y="10556"/>
                      <a:pt x="3512" y="10294"/>
                      <a:pt x="3512" y="9970"/>
                    </a:cubicBezTo>
                    <a:lnTo>
                      <a:pt x="3512" y="4702"/>
                    </a:lnTo>
                    <a:cubicBezTo>
                      <a:pt x="3512" y="4056"/>
                      <a:pt x="4038" y="3531"/>
                      <a:pt x="4683" y="3531"/>
                    </a:cubicBezTo>
                    <a:cubicBezTo>
                      <a:pt x="5329" y="3531"/>
                      <a:pt x="5854" y="4056"/>
                      <a:pt x="5854" y="4702"/>
                    </a:cubicBezTo>
                    <a:lnTo>
                      <a:pt x="5854" y="9970"/>
                    </a:lnTo>
                    <a:cubicBezTo>
                      <a:pt x="5854" y="10294"/>
                      <a:pt x="6116" y="10556"/>
                      <a:pt x="6440" y="10556"/>
                    </a:cubicBezTo>
                    <a:lnTo>
                      <a:pt x="8782" y="10556"/>
                    </a:lnTo>
                    <a:cubicBezTo>
                      <a:pt x="9104" y="10556"/>
                      <a:pt x="9368" y="10294"/>
                      <a:pt x="9368" y="9970"/>
                    </a:cubicBezTo>
                    <a:lnTo>
                      <a:pt x="9368" y="3669"/>
                    </a:lnTo>
                    <a:cubicBezTo>
                      <a:pt x="9368" y="1921"/>
                      <a:pt x="8131" y="364"/>
                      <a:pt x="6231" y="55"/>
                    </a:cubicBezTo>
                    <a:cubicBezTo>
                      <a:pt x="6005" y="18"/>
                      <a:pt x="5779" y="0"/>
                      <a:pt x="55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Nunito Sans" pitchFamily="2" charset="0"/>
                </a:endParaRPr>
              </a:p>
            </p:txBody>
          </p:sp>
          <p:sp>
            <p:nvSpPr>
              <p:cNvPr id="430" name="Google Shape;8371;p57">
                <a:extLst>
                  <a:ext uri="{FF2B5EF4-FFF2-40B4-BE49-F238E27FC236}">
                    <a16:creationId xmlns:a16="http://schemas.microsoft.com/office/drawing/2014/main" id="{89EDC988-278E-9DCF-E0D5-B571B2A1A0A9}"/>
                  </a:ext>
                </a:extLst>
              </p:cNvPr>
              <p:cNvSpPr/>
              <p:nvPr/>
            </p:nvSpPr>
            <p:spPr>
              <a:xfrm>
                <a:off x="1323129" y="2571761"/>
                <a:ext cx="417024" cy="417024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7015" y="1170"/>
                    </a:moveTo>
                    <a:cubicBezTo>
                      <a:pt x="17989" y="1170"/>
                      <a:pt x="18810" y="1993"/>
                      <a:pt x="18810" y="2966"/>
                    </a:cubicBezTo>
                    <a:lnTo>
                      <a:pt x="18810" y="17015"/>
                    </a:lnTo>
                    <a:cubicBezTo>
                      <a:pt x="18810" y="17990"/>
                      <a:pt x="17989" y="18811"/>
                      <a:pt x="17015" y="18811"/>
                    </a:cubicBezTo>
                    <a:lnTo>
                      <a:pt x="2965" y="18811"/>
                    </a:lnTo>
                    <a:cubicBezTo>
                      <a:pt x="1992" y="18811"/>
                      <a:pt x="1170" y="17990"/>
                      <a:pt x="1170" y="17015"/>
                    </a:cubicBezTo>
                    <a:lnTo>
                      <a:pt x="1170" y="2966"/>
                    </a:lnTo>
                    <a:cubicBezTo>
                      <a:pt x="1170" y="1993"/>
                      <a:pt x="1992" y="1170"/>
                      <a:pt x="2965" y="1170"/>
                    </a:cubicBezTo>
                    <a:close/>
                    <a:moveTo>
                      <a:pt x="2965" y="1"/>
                    </a:moveTo>
                    <a:cubicBezTo>
                      <a:pt x="1347" y="1"/>
                      <a:pt x="0" y="1349"/>
                      <a:pt x="0" y="2966"/>
                    </a:cubicBezTo>
                    <a:lnTo>
                      <a:pt x="0" y="17015"/>
                    </a:lnTo>
                    <a:cubicBezTo>
                      <a:pt x="0" y="18635"/>
                      <a:pt x="1348" y="19982"/>
                      <a:pt x="2965" y="19982"/>
                    </a:cubicBezTo>
                    <a:lnTo>
                      <a:pt x="17017" y="19982"/>
                    </a:lnTo>
                    <a:cubicBezTo>
                      <a:pt x="18635" y="19982"/>
                      <a:pt x="19981" y="18634"/>
                      <a:pt x="19981" y="17015"/>
                    </a:cubicBezTo>
                    <a:lnTo>
                      <a:pt x="19981" y="2966"/>
                    </a:lnTo>
                    <a:cubicBezTo>
                      <a:pt x="19981" y="1347"/>
                      <a:pt x="18633" y="1"/>
                      <a:pt x="170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Nunito Sans" pitchFamily="2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ADV">
      <a:dk1>
        <a:srgbClr val="09111F"/>
      </a:dk1>
      <a:lt1>
        <a:srgbClr val="FFFFFF"/>
      </a:lt1>
      <a:dk2>
        <a:srgbClr val="09111F"/>
      </a:dk2>
      <a:lt2>
        <a:srgbClr val="FFFFFF"/>
      </a:lt2>
      <a:accent1>
        <a:srgbClr val="002060"/>
      </a:accent1>
      <a:accent2>
        <a:srgbClr val="2F5496"/>
      </a:accent2>
      <a:accent3>
        <a:srgbClr val="B4C6E7"/>
      </a:accent3>
      <a:accent4>
        <a:srgbClr val="97BAFF"/>
      </a:accent4>
      <a:accent5>
        <a:srgbClr val="4472C4"/>
      </a:accent5>
      <a:accent6>
        <a:srgbClr val="85C0FB"/>
      </a:accent6>
      <a:hlink>
        <a:srgbClr val="48A1FA"/>
      </a:hlink>
      <a:folHlink>
        <a:srgbClr val="ADB9CA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151de3-5a47-4144-ba0d-23e5934f1d27">
      <Terms xmlns="http://schemas.microsoft.com/office/infopath/2007/PartnerControls"/>
    </lcf76f155ced4ddcb4097134ff3c332f>
    <TaxCatchAll xmlns="74a67662-91a1-451b-abc8-c54189e6b8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04F994C9C08445AC6C20E0C93CE517" ma:contentTypeVersion="11" ma:contentTypeDescription="Ein neues Dokument erstellen." ma:contentTypeScope="" ma:versionID="323f9b3cd7487b315accb944b7ee18bc">
  <xsd:schema xmlns:xsd="http://www.w3.org/2001/XMLSchema" xmlns:xs="http://www.w3.org/2001/XMLSchema" xmlns:p="http://schemas.microsoft.com/office/2006/metadata/properties" xmlns:ns2="2a151de3-5a47-4144-ba0d-23e5934f1d27" xmlns:ns3="74a67662-91a1-451b-abc8-c54189e6b89a" targetNamespace="http://schemas.microsoft.com/office/2006/metadata/properties" ma:root="true" ma:fieldsID="7046a25d289497ded24d6df9043a770b" ns2:_="" ns3:_="">
    <xsd:import namespace="2a151de3-5a47-4144-ba0d-23e5934f1d27"/>
    <xsd:import namespace="74a67662-91a1-451b-abc8-c54189e6b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51de3-5a47-4144-ba0d-23e5934f1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b3b296a-e289-4557-9146-133c5db8d8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67662-91a1-451b-abc8-c54189e6b8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8bb6cb-d2cc-485f-a650-bbef3e29b93a}" ma:internalName="TaxCatchAll" ma:showField="CatchAllData" ma:web="74a67662-91a1-451b-abc8-c54189e6b8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7F6CD-7019-4AAD-A7CE-A7394B839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6552B-8CDF-4331-A27A-DB4DE82B76A0}">
  <ds:schemaRefs>
    <ds:schemaRef ds:uri="http://purl.org/dc/elements/1.1/"/>
    <ds:schemaRef ds:uri="2a151de3-5a47-4144-ba0d-23e5934f1d27"/>
    <ds:schemaRef ds:uri="74a67662-91a1-451b-abc8-c54189e6b89a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F2B9DC-5C5F-44A3-8C81-2C4201ED5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51de3-5a47-4144-ba0d-23e5934f1d27"/>
    <ds:schemaRef ds:uri="74a67662-91a1-451b-abc8-c54189e6b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Bildschirmpräsentation (16:9)</PresentationFormat>
  <Paragraphs>86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20" baseType="lpstr">
      <vt:lpstr>Arial</vt:lpstr>
      <vt:lpstr>Asisstant</vt:lpstr>
      <vt:lpstr>Assistant Light</vt:lpstr>
      <vt:lpstr>HNLT-R</vt:lpstr>
      <vt:lpstr>Nunito sans</vt:lpstr>
      <vt:lpstr>Nunito sans</vt:lpstr>
      <vt:lpstr>Nunito Sans ExtraBold</vt:lpstr>
      <vt:lpstr>Pontano Sans</vt:lpstr>
      <vt:lpstr>Wingdings</vt:lpstr>
      <vt:lpstr>Marketing Newsletter</vt:lpstr>
      <vt:lpstr>Benutzerdefiniertes Design</vt:lpstr>
      <vt:lpstr>AWARD 2023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Karoly, Mirella</dc:creator>
  <cp:lastModifiedBy>Pongratz Alexander</cp:lastModifiedBy>
  <cp:revision>79</cp:revision>
  <cp:lastPrinted>2023-01-19T08:08:36Z</cp:lastPrinted>
  <dcterms:modified xsi:type="dcterms:W3CDTF">2023-02-02T13:12:50Z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0x0101005204F994C9C08445AC6C20E0C93CE517</vt:lpwstr>
  </property>
  <property fmtid="{D5CDD505-2E9C-101B-9397-08002B2CF9AE}" pid="3" name="MediaServiceImageTags">
    <vt:lpwstr/>
  </property>
</Properties>
</file>