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4"/>
    <p:sldMasterId id="2147483671" r:id="rId5"/>
    <p:sldMasterId id="2147483683" r:id="rId6"/>
  </p:sldMasterIdLst>
  <p:notesMasterIdLst>
    <p:notesMasterId r:id="rId21"/>
  </p:notesMasterIdLst>
  <p:sldIdLst>
    <p:sldId id="256" r:id="rId7"/>
    <p:sldId id="295" r:id="rId8"/>
    <p:sldId id="308" r:id="rId9"/>
    <p:sldId id="312" r:id="rId10"/>
    <p:sldId id="304" r:id="rId11"/>
    <p:sldId id="313" r:id="rId12"/>
    <p:sldId id="309" r:id="rId13"/>
    <p:sldId id="314" r:id="rId14"/>
    <p:sldId id="310" r:id="rId15"/>
    <p:sldId id="315" r:id="rId16"/>
    <p:sldId id="311" r:id="rId17"/>
    <p:sldId id="306" r:id="rId18"/>
    <p:sldId id="307" r:id="rId19"/>
    <p:sldId id="274" r:id="rId20"/>
  </p:sldIdLst>
  <p:sldSz cx="9144000" cy="5143500" type="screen16x9"/>
  <p:notesSz cx="6784975" cy="98567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pos="4215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z Eva" initials="KE" lastIdx="19" clrIdx="0">
    <p:extLst>
      <p:ext uri="{19B8F6BF-5375-455C-9EA6-DF929625EA0E}">
        <p15:presenceInfo xmlns:p15="http://schemas.microsoft.com/office/powerpoint/2012/main" userId="S::eva.kanz@adv.at::3c6f1b9e-54d8-42ff-8b81-d6c4526be1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804" y="108"/>
      </p:cViewPr>
      <p:guideLst>
        <p:guide pos="5760"/>
        <p:guide pos="4215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ustmann Julia" userId="6f2321b0-bac9-4aa5-a03d-bede3a2be863" providerId="ADAL" clId="{9441EE6C-3BED-40F3-94CE-A0277C1A67BB}"/>
    <pc:docChg chg="modSld">
      <pc:chgData name="Faustmann Julia" userId="6f2321b0-bac9-4aa5-a03d-bede3a2be863" providerId="ADAL" clId="{9441EE6C-3BED-40F3-94CE-A0277C1A67BB}" dt="2023-11-03T09:15:55.855" v="27" actId="14100"/>
      <pc:docMkLst>
        <pc:docMk/>
      </pc:docMkLst>
      <pc:sldChg chg="modSp mod">
        <pc:chgData name="Faustmann Julia" userId="6f2321b0-bac9-4aa5-a03d-bede3a2be863" providerId="ADAL" clId="{9441EE6C-3BED-40F3-94CE-A0277C1A67BB}" dt="2023-11-03T09:15:55.855" v="27" actId="14100"/>
        <pc:sldMkLst>
          <pc:docMk/>
          <pc:sldMk cId="3824117750" sldId="295"/>
        </pc:sldMkLst>
        <pc:spChg chg="mod">
          <ac:chgData name="Faustmann Julia" userId="6f2321b0-bac9-4aa5-a03d-bede3a2be863" providerId="ADAL" clId="{9441EE6C-3BED-40F3-94CE-A0277C1A67BB}" dt="2023-11-03T09:15:55.855" v="27" actId="14100"/>
          <ac:spMkLst>
            <pc:docMk/>
            <pc:sldMk cId="3824117750" sldId="295"/>
            <ac:spMk id="7" creationId="{F038713A-F40B-A805-FB3C-FB53BB745259}"/>
          </ac:spMkLst>
        </pc:spChg>
      </pc:sldChg>
    </pc:docChg>
  </pc:docChgLst>
  <pc:docChgLst>
    <pc:chgData name="Faustmann Julia" userId="6f2321b0-bac9-4aa5-a03d-bede3a2be863" providerId="ADAL" clId="{F61FF740-EF55-4CCA-B107-994BB744C633}"/>
    <pc:docChg chg="custSel addSld modSld">
      <pc:chgData name="Faustmann Julia" userId="6f2321b0-bac9-4aa5-a03d-bede3a2be863" providerId="ADAL" clId="{F61FF740-EF55-4CCA-B107-994BB744C633}" dt="2023-11-14T15:16:41.446" v="224" actId="20577"/>
      <pc:docMkLst>
        <pc:docMk/>
      </pc:docMkLst>
      <pc:sldChg chg="modSp mod">
        <pc:chgData name="Faustmann Julia" userId="6f2321b0-bac9-4aa5-a03d-bede3a2be863" providerId="ADAL" clId="{F61FF740-EF55-4CCA-B107-994BB744C633}" dt="2023-11-14T15:11:29.643" v="53" actId="20577"/>
        <pc:sldMkLst>
          <pc:docMk/>
          <pc:sldMk cId="4109878745" sldId="304"/>
        </pc:sldMkLst>
        <pc:spChg chg="mod">
          <ac:chgData name="Faustmann Julia" userId="6f2321b0-bac9-4aa5-a03d-bede3a2be863" providerId="ADAL" clId="{F61FF740-EF55-4CCA-B107-994BB744C633}" dt="2023-11-14T15:11:10.791" v="49" actId="113"/>
          <ac:spMkLst>
            <pc:docMk/>
            <pc:sldMk cId="4109878745" sldId="304"/>
            <ac:spMk id="2" creationId="{25BC5DF5-D974-4714-1C6D-4A84A311EF18}"/>
          </ac:spMkLst>
        </pc:spChg>
        <pc:spChg chg="mod">
          <ac:chgData name="Faustmann Julia" userId="6f2321b0-bac9-4aa5-a03d-bede3a2be863" providerId="ADAL" clId="{F61FF740-EF55-4CCA-B107-994BB744C633}" dt="2023-11-14T15:11:29.643" v="53" actId="20577"/>
          <ac:spMkLst>
            <pc:docMk/>
            <pc:sldMk cId="4109878745" sldId="304"/>
            <ac:spMk id="3" creationId="{DD7C9F62-55C3-EFC4-E49D-CA6770B9B7BD}"/>
          </ac:spMkLst>
        </pc:spChg>
      </pc:sldChg>
      <pc:sldChg chg="modSp mod">
        <pc:chgData name="Faustmann Julia" userId="6f2321b0-bac9-4aa5-a03d-bede3a2be863" providerId="ADAL" clId="{F61FF740-EF55-4CCA-B107-994BB744C633}" dt="2023-11-14T15:16:41.446" v="224" actId="20577"/>
        <pc:sldMkLst>
          <pc:docMk/>
          <pc:sldMk cId="1478402361" sldId="307"/>
        </pc:sldMkLst>
        <pc:spChg chg="mod">
          <ac:chgData name="Faustmann Julia" userId="6f2321b0-bac9-4aa5-a03d-bede3a2be863" providerId="ADAL" clId="{F61FF740-EF55-4CCA-B107-994BB744C633}" dt="2023-11-14T15:16:41.446" v="224" actId="20577"/>
          <ac:spMkLst>
            <pc:docMk/>
            <pc:sldMk cId="1478402361" sldId="307"/>
            <ac:spMk id="5" creationId="{88AFFBDA-C28F-58F9-8B91-F77E94F7E420}"/>
          </ac:spMkLst>
        </pc:spChg>
      </pc:sldChg>
      <pc:sldChg chg="addSp delSp modSp mod">
        <pc:chgData name="Faustmann Julia" userId="6f2321b0-bac9-4aa5-a03d-bede3a2be863" providerId="ADAL" clId="{F61FF740-EF55-4CCA-B107-994BB744C633}" dt="2023-11-14T15:09:18.856" v="37" actId="1035"/>
        <pc:sldMkLst>
          <pc:docMk/>
          <pc:sldMk cId="3524745612" sldId="308"/>
        </pc:sldMkLst>
        <pc:spChg chg="del">
          <ac:chgData name="Faustmann Julia" userId="6f2321b0-bac9-4aa5-a03d-bede3a2be863" providerId="ADAL" clId="{F61FF740-EF55-4CCA-B107-994BB744C633}" dt="2023-11-14T15:08:48.894" v="2" actId="478"/>
          <ac:spMkLst>
            <pc:docMk/>
            <pc:sldMk cId="3524745612" sldId="308"/>
            <ac:spMk id="2" creationId="{D22F1A42-9D58-4C80-CE32-1905A195AAEA}"/>
          </ac:spMkLst>
        </pc:spChg>
        <pc:spChg chg="add mod">
          <ac:chgData name="Faustmann Julia" userId="6f2321b0-bac9-4aa5-a03d-bede3a2be863" providerId="ADAL" clId="{F61FF740-EF55-4CCA-B107-994BB744C633}" dt="2023-11-14T15:09:18.856" v="37" actId="1035"/>
          <ac:spMkLst>
            <pc:docMk/>
            <pc:sldMk cId="3524745612" sldId="308"/>
            <ac:spMk id="3" creationId="{40ACE849-F44C-967A-26AA-AC491724CAEF}"/>
          </ac:spMkLst>
        </pc:spChg>
        <pc:spChg chg="mod">
          <ac:chgData name="Faustmann Julia" userId="6f2321b0-bac9-4aa5-a03d-bede3a2be863" providerId="ADAL" clId="{F61FF740-EF55-4CCA-B107-994BB744C633}" dt="2023-11-14T15:08:33.352" v="0" actId="20577"/>
          <ac:spMkLst>
            <pc:docMk/>
            <pc:sldMk cId="3524745612" sldId="308"/>
            <ac:spMk id="6" creationId="{8B566234-5EFA-7820-0620-C7156B337426}"/>
          </ac:spMkLst>
        </pc:spChg>
      </pc:sldChg>
      <pc:sldChg chg="addSp delSp modSp mod">
        <pc:chgData name="Faustmann Julia" userId="6f2321b0-bac9-4aa5-a03d-bede3a2be863" providerId="ADAL" clId="{F61FF740-EF55-4CCA-B107-994BB744C633}" dt="2023-11-14T15:13:11.430" v="63" actId="20577"/>
        <pc:sldMkLst>
          <pc:docMk/>
          <pc:sldMk cId="1657997566" sldId="309"/>
        </pc:sldMkLst>
        <pc:spChg chg="del">
          <ac:chgData name="Faustmann Julia" userId="6f2321b0-bac9-4aa5-a03d-bede3a2be863" providerId="ADAL" clId="{F61FF740-EF55-4CCA-B107-994BB744C633}" dt="2023-11-14T15:13:02.489" v="61" actId="478"/>
          <ac:spMkLst>
            <pc:docMk/>
            <pc:sldMk cId="1657997566" sldId="309"/>
            <ac:spMk id="2" creationId="{25BC5DF5-D974-4714-1C6D-4A84A311EF18}"/>
          </ac:spMkLst>
        </pc:spChg>
        <pc:spChg chg="mod">
          <ac:chgData name="Faustmann Julia" userId="6f2321b0-bac9-4aa5-a03d-bede3a2be863" providerId="ADAL" clId="{F61FF740-EF55-4CCA-B107-994BB744C633}" dt="2023-11-14T15:13:11.430" v="63" actId="20577"/>
          <ac:spMkLst>
            <pc:docMk/>
            <pc:sldMk cId="1657997566" sldId="309"/>
            <ac:spMk id="3" creationId="{DD7C9F62-55C3-EFC4-E49D-CA6770B9B7BD}"/>
          </ac:spMkLst>
        </pc:spChg>
        <pc:spChg chg="add mod">
          <ac:chgData name="Faustmann Julia" userId="6f2321b0-bac9-4aa5-a03d-bede3a2be863" providerId="ADAL" clId="{F61FF740-EF55-4CCA-B107-994BB744C633}" dt="2023-11-14T15:13:02.905" v="62"/>
          <ac:spMkLst>
            <pc:docMk/>
            <pc:sldMk cId="1657997566" sldId="309"/>
            <ac:spMk id="4" creationId="{2804F8A7-4653-A5B4-7969-810784577446}"/>
          </ac:spMkLst>
        </pc:spChg>
      </pc:sldChg>
      <pc:sldChg chg="addSp delSp modSp mod">
        <pc:chgData name="Faustmann Julia" userId="6f2321b0-bac9-4aa5-a03d-bede3a2be863" providerId="ADAL" clId="{F61FF740-EF55-4CCA-B107-994BB744C633}" dt="2023-11-14T15:13:55.434" v="71" actId="20577"/>
        <pc:sldMkLst>
          <pc:docMk/>
          <pc:sldMk cId="1434554910" sldId="310"/>
        </pc:sldMkLst>
        <pc:spChg chg="del">
          <ac:chgData name="Faustmann Julia" userId="6f2321b0-bac9-4aa5-a03d-bede3a2be863" providerId="ADAL" clId="{F61FF740-EF55-4CCA-B107-994BB744C633}" dt="2023-11-14T15:13:47.187" v="68" actId="478"/>
          <ac:spMkLst>
            <pc:docMk/>
            <pc:sldMk cId="1434554910" sldId="310"/>
            <ac:spMk id="2" creationId="{25BC5DF5-D974-4714-1C6D-4A84A311EF18}"/>
          </ac:spMkLst>
        </pc:spChg>
        <pc:spChg chg="mod">
          <ac:chgData name="Faustmann Julia" userId="6f2321b0-bac9-4aa5-a03d-bede3a2be863" providerId="ADAL" clId="{F61FF740-EF55-4CCA-B107-994BB744C633}" dt="2023-11-14T15:13:55.434" v="71" actId="20577"/>
          <ac:spMkLst>
            <pc:docMk/>
            <pc:sldMk cId="1434554910" sldId="310"/>
            <ac:spMk id="3" creationId="{DD7C9F62-55C3-EFC4-E49D-CA6770B9B7BD}"/>
          </ac:spMkLst>
        </pc:spChg>
        <pc:spChg chg="add mod">
          <ac:chgData name="Faustmann Julia" userId="6f2321b0-bac9-4aa5-a03d-bede3a2be863" providerId="ADAL" clId="{F61FF740-EF55-4CCA-B107-994BB744C633}" dt="2023-11-14T15:13:47.533" v="69"/>
          <ac:spMkLst>
            <pc:docMk/>
            <pc:sldMk cId="1434554910" sldId="310"/>
            <ac:spMk id="4" creationId="{05EE9B8C-27DA-5BEF-7C1C-D63FE7F4B77F}"/>
          </ac:spMkLst>
        </pc:spChg>
      </pc:sldChg>
      <pc:sldChg chg="addSp delSp modSp mod">
        <pc:chgData name="Faustmann Julia" userId="6f2321b0-bac9-4aa5-a03d-bede3a2be863" providerId="ADAL" clId="{F61FF740-EF55-4CCA-B107-994BB744C633}" dt="2023-11-14T15:15:30.505" v="175" actId="20577"/>
        <pc:sldMkLst>
          <pc:docMk/>
          <pc:sldMk cId="93075349" sldId="311"/>
        </pc:sldMkLst>
        <pc:spChg chg="del">
          <ac:chgData name="Faustmann Julia" userId="6f2321b0-bac9-4aa5-a03d-bede3a2be863" providerId="ADAL" clId="{F61FF740-EF55-4CCA-B107-994BB744C633}" dt="2023-11-14T15:14:19.191" v="74" actId="478"/>
          <ac:spMkLst>
            <pc:docMk/>
            <pc:sldMk cId="93075349" sldId="311"/>
            <ac:spMk id="2" creationId="{25BC5DF5-D974-4714-1C6D-4A84A311EF18}"/>
          </ac:spMkLst>
        </pc:spChg>
        <pc:spChg chg="mod">
          <ac:chgData name="Faustmann Julia" userId="6f2321b0-bac9-4aa5-a03d-bede3a2be863" providerId="ADAL" clId="{F61FF740-EF55-4CCA-B107-994BB744C633}" dt="2023-11-14T15:15:30.505" v="175" actId="20577"/>
          <ac:spMkLst>
            <pc:docMk/>
            <pc:sldMk cId="93075349" sldId="311"/>
            <ac:spMk id="3" creationId="{DD7C9F62-55C3-EFC4-E49D-CA6770B9B7BD}"/>
          </ac:spMkLst>
        </pc:spChg>
        <pc:spChg chg="add mod">
          <ac:chgData name="Faustmann Julia" userId="6f2321b0-bac9-4aa5-a03d-bede3a2be863" providerId="ADAL" clId="{F61FF740-EF55-4CCA-B107-994BB744C633}" dt="2023-11-14T15:14:19.466" v="75"/>
          <ac:spMkLst>
            <pc:docMk/>
            <pc:sldMk cId="93075349" sldId="311"/>
            <ac:spMk id="4" creationId="{F80C7B76-A46C-34A0-A588-53A12490579D}"/>
          </ac:spMkLst>
        </pc:spChg>
      </pc:sldChg>
      <pc:sldChg chg="modSp add mod">
        <pc:chgData name="Faustmann Julia" userId="6f2321b0-bac9-4aa5-a03d-bede3a2be863" providerId="ADAL" clId="{F61FF740-EF55-4CCA-B107-994BB744C633}" dt="2023-11-14T15:10:57.327" v="46" actId="1036"/>
        <pc:sldMkLst>
          <pc:docMk/>
          <pc:sldMk cId="1193193890" sldId="312"/>
        </pc:sldMkLst>
        <pc:spChg chg="mod">
          <ac:chgData name="Faustmann Julia" userId="6f2321b0-bac9-4aa5-a03d-bede3a2be863" providerId="ADAL" clId="{F61FF740-EF55-4CCA-B107-994BB744C633}" dt="2023-11-14T15:10:57.327" v="46" actId="1036"/>
          <ac:spMkLst>
            <pc:docMk/>
            <pc:sldMk cId="1193193890" sldId="312"/>
            <ac:spMk id="3" creationId="{40ACE849-F44C-967A-26AA-AC491724CAEF}"/>
          </ac:spMkLst>
        </pc:spChg>
        <pc:spChg chg="mod">
          <ac:chgData name="Faustmann Julia" userId="6f2321b0-bac9-4aa5-a03d-bede3a2be863" providerId="ADAL" clId="{F61FF740-EF55-4CCA-B107-994BB744C633}" dt="2023-11-14T15:10:45.340" v="40" actId="255"/>
          <ac:spMkLst>
            <pc:docMk/>
            <pc:sldMk cId="1193193890" sldId="312"/>
            <ac:spMk id="6" creationId="{8B566234-5EFA-7820-0620-C7156B337426}"/>
          </ac:spMkLst>
        </pc:spChg>
      </pc:sldChg>
      <pc:sldChg chg="modSp add mod">
        <pc:chgData name="Faustmann Julia" userId="6f2321b0-bac9-4aa5-a03d-bede3a2be863" providerId="ADAL" clId="{F61FF740-EF55-4CCA-B107-994BB744C633}" dt="2023-11-14T15:12:11.484" v="59"/>
        <pc:sldMkLst>
          <pc:docMk/>
          <pc:sldMk cId="1348405086" sldId="313"/>
        </pc:sldMkLst>
        <pc:spChg chg="mod">
          <ac:chgData name="Faustmann Julia" userId="6f2321b0-bac9-4aa5-a03d-bede3a2be863" providerId="ADAL" clId="{F61FF740-EF55-4CCA-B107-994BB744C633}" dt="2023-11-14T15:12:11.484" v="59"/>
          <ac:spMkLst>
            <pc:docMk/>
            <pc:sldMk cId="1348405086" sldId="313"/>
            <ac:spMk id="3" creationId="{DD7C9F62-55C3-EFC4-E49D-CA6770B9B7BD}"/>
          </ac:spMkLst>
        </pc:spChg>
      </pc:sldChg>
      <pc:sldChg chg="addSp delSp modSp add mod">
        <pc:chgData name="Faustmann Julia" userId="6f2321b0-bac9-4aa5-a03d-bede3a2be863" providerId="ADAL" clId="{F61FF740-EF55-4CCA-B107-994BB744C633}" dt="2023-11-14T15:13:25.870" v="67"/>
        <pc:sldMkLst>
          <pc:docMk/>
          <pc:sldMk cId="2659118346" sldId="314"/>
        </pc:sldMkLst>
        <pc:spChg chg="del">
          <ac:chgData name="Faustmann Julia" userId="6f2321b0-bac9-4aa5-a03d-bede3a2be863" providerId="ADAL" clId="{F61FF740-EF55-4CCA-B107-994BB744C633}" dt="2023-11-14T15:13:25.562" v="66" actId="478"/>
          <ac:spMkLst>
            <pc:docMk/>
            <pc:sldMk cId="2659118346" sldId="314"/>
            <ac:spMk id="2" creationId="{25BC5DF5-D974-4714-1C6D-4A84A311EF18}"/>
          </ac:spMkLst>
        </pc:spChg>
        <pc:spChg chg="mod">
          <ac:chgData name="Faustmann Julia" userId="6f2321b0-bac9-4aa5-a03d-bede3a2be863" providerId="ADAL" clId="{F61FF740-EF55-4CCA-B107-994BB744C633}" dt="2023-11-14T15:13:18.304" v="65" actId="20577"/>
          <ac:spMkLst>
            <pc:docMk/>
            <pc:sldMk cId="2659118346" sldId="314"/>
            <ac:spMk id="3" creationId="{DD7C9F62-55C3-EFC4-E49D-CA6770B9B7BD}"/>
          </ac:spMkLst>
        </pc:spChg>
        <pc:spChg chg="add mod">
          <ac:chgData name="Faustmann Julia" userId="6f2321b0-bac9-4aa5-a03d-bede3a2be863" providerId="ADAL" clId="{F61FF740-EF55-4CCA-B107-994BB744C633}" dt="2023-11-14T15:13:25.870" v="67"/>
          <ac:spMkLst>
            <pc:docMk/>
            <pc:sldMk cId="2659118346" sldId="314"/>
            <ac:spMk id="4" creationId="{407A520C-9A01-E512-A296-FDE41205DA05}"/>
          </ac:spMkLst>
        </pc:spChg>
      </pc:sldChg>
      <pc:sldChg chg="modSp add mod">
        <pc:chgData name="Faustmann Julia" userId="6f2321b0-bac9-4aa5-a03d-bede3a2be863" providerId="ADAL" clId="{F61FF740-EF55-4CCA-B107-994BB744C633}" dt="2023-11-14T15:14:02.656" v="73" actId="20577"/>
        <pc:sldMkLst>
          <pc:docMk/>
          <pc:sldMk cId="3915771558" sldId="315"/>
        </pc:sldMkLst>
        <pc:spChg chg="mod">
          <ac:chgData name="Faustmann Julia" userId="6f2321b0-bac9-4aa5-a03d-bede3a2be863" providerId="ADAL" clId="{F61FF740-EF55-4CCA-B107-994BB744C633}" dt="2023-11-14T15:14:02.656" v="73" actId="20577"/>
          <ac:spMkLst>
            <pc:docMk/>
            <pc:sldMk cId="3915771558" sldId="315"/>
            <ac:spMk id="3" creationId="{DD7C9F62-55C3-EFC4-E49D-CA6770B9B7BD}"/>
          </ac:spMkLst>
        </pc:spChg>
      </pc:sldChg>
    </pc:docChg>
  </pc:docChgLst>
  <pc:docChgLst>
    <pc:chgData name="Faustmann Julia" userId="6f2321b0-bac9-4aa5-a03d-bede3a2be863" providerId="ADAL" clId="{A2691624-4887-4071-94B3-DAA94B4998B3}"/>
    <pc:docChg chg="undo custSel addSld delSld modSld modMainMaster">
      <pc:chgData name="Faustmann Julia" userId="6f2321b0-bac9-4aa5-a03d-bede3a2be863" providerId="ADAL" clId="{A2691624-4887-4071-94B3-DAA94B4998B3}" dt="2023-11-14T13:16:57.434" v="869" actId="1036"/>
      <pc:docMkLst>
        <pc:docMk/>
      </pc:docMkLst>
      <pc:sldChg chg="modSp mod">
        <pc:chgData name="Faustmann Julia" userId="6f2321b0-bac9-4aa5-a03d-bede3a2be863" providerId="ADAL" clId="{A2691624-4887-4071-94B3-DAA94B4998B3}" dt="2023-11-14T12:47:30.340" v="46" actId="1076"/>
        <pc:sldMkLst>
          <pc:docMk/>
          <pc:sldMk cId="0" sldId="256"/>
        </pc:sldMkLst>
        <pc:spChg chg="mod">
          <ac:chgData name="Faustmann Julia" userId="6f2321b0-bac9-4aa5-a03d-bede3a2be863" providerId="ADAL" clId="{A2691624-4887-4071-94B3-DAA94B4998B3}" dt="2023-11-14T12:47:30.340" v="46" actId="1076"/>
          <ac:spMkLst>
            <pc:docMk/>
            <pc:sldMk cId="0" sldId="256"/>
            <ac:spMk id="5" creationId="{E6765AC3-AB79-08D9-412F-B398CC108BF7}"/>
          </ac:spMkLst>
        </pc:spChg>
        <pc:spChg chg="mod">
          <ac:chgData name="Faustmann Julia" userId="6f2321b0-bac9-4aa5-a03d-bede3a2be863" providerId="ADAL" clId="{A2691624-4887-4071-94B3-DAA94B4998B3}" dt="2023-11-14T12:47:02.918" v="18" actId="20577"/>
          <ac:spMkLst>
            <pc:docMk/>
            <pc:sldMk cId="0" sldId="256"/>
            <ac:spMk id="8" creationId="{3EB84B8E-518D-9744-49E2-254BA61C2224}"/>
          </ac:spMkLst>
        </pc:spChg>
      </pc:sldChg>
      <pc:sldChg chg="modSp mod">
        <pc:chgData name="Faustmann Julia" userId="6f2321b0-bac9-4aa5-a03d-bede3a2be863" providerId="ADAL" clId="{A2691624-4887-4071-94B3-DAA94B4998B3}" dt="2023-11-14T12:58:10.835" v="626" actId="20577"/>
        <pc:sldMkLst>
          <pc:docMk/>
          <pc:sldMk cId="0" sldId="274"/>
        </pc:sldMkLst>
        <pc:spChg chg="mod">
          <ac:chgData name="Faustmann Julia" userId="6f2321b0-bac9-4aa5-a03d-bede3a2be863" providerId="ADAL" clId="{A2691624-4887-4071-94B3-DAA94B4998B3}" dt="2023-11-14T12:58:10.835" v="626" actId="20577"/>
          <ac:spMkLst>
            <pc:docMk/>
            <pc:sldMk cId="0" sldId="274"/>
            <ac:spMk id="445" creationId="{00000000-0000-0000-0000-000000000000}"/>
          </ac:spMkLst>
        </pc:spChg>
        <pc:spChg chg="mod">
          <ac:chgData name="Faustmann Julia" userId="6f2321b0-bac9-4aa5-a03d-bede3a2be863" providerId="ADAL" clId="{A2691624-4887-4071-94B3-DAA94B4998B3}" dt="2023-11-14T12:57:59.820" v="602" actId="14100"/>
          <ac:spMkLst>
            <pc:docMk/>
            <pc:sldMk cId="0" sldId="274"/>
            <ac:spMk id="467" creationId="{2BB0085F-F34D-2FC5-669B-5001E3CC9FF6}"/>
          </ac:spMkLst>
        </pc:spChg>
      </pc:sldChg>
      <pc:sldChg chg="modSp mod">
        <pc:chgData name="Faustmann Julia" userId="6f2321b0-bac9-4aa5-a03d-bede3a2be863" providerId="ADAL" clId="{A2691624-4887-4071-94B3-DAA94B4998B3}" dt="2023-11-14T13:01:13.824" v="658" actId="1035"/>
        <pc:sldMkLst>
          <pc:docMk/>
          <pc:sldMk cId="3824117750" sldId="295"/>
        </pc:sldMkLst>
        <pc:spChg chg="mod">
          <ac:chgData name="Faustmann Julia" userId="6f2321b0-bac9-4aa5-a03d-bede3a2be863" providerId="ADAL" clId="{A2691624-4887-4071-94B3-DAA94B4998B3}" dt="2023-11-14T13:01:13.824" v="658" actId="1035"/>
          <ac:spMkLst>
            <pc:docMk/>
            <pc:sldMk cId="3824117750" sldId="295"/>
            <ac:spMk id="2" creationId="{D22F1A42-9D58-4C80-CE32-1905A195AAEA}"/>
          </ac:spMkLst>
        </pc:spChg>
        <pc:spChg chg="mod">
          <ac:chgData name="Faustmann Julia" userId="6f2321b0-bac9-4aa5-a03d-bede3a2be863" providerId="ADAL" clId="{A2691624-4887-4071-94B3-DAA94B4998B3}" dt="2023-11-14T12:54:38.596" v="490" actId="20577"/>
          <ac:spMkLst>
            <pc:docMk/>
            <pc:sldMk cId="3824117750" sldId="295"/>
            <ac:spMk id="5" creationId="{88AFFBDA-C28F-58F9-8B91-F77E94F7E420}"/>
          </ac:spMkLst>
        </pc:spChg>
        <pc:spChg chg="mod">
          <ac:chgData name="Faustmann Julia" userId="6f2321b0-bac9-4aa5-a03d-bede3a2be863" providerId="ADAL" clId="{A2691624-4887-4071-94B3-DAA94B4998B3}" dt="2023-11-14T12:54:56.995" v="562" actId="1035"/>
          <ac:spMkLst>
            <pc:docMk/>
            <pc:sldMk cId="3824117750" sldId="295"/>
            <ac:spMk id="7" creationId="{F038713A-F40B-A805-FB3C-FB53BB745259}"/>
          </ac:spMkLst>
        </pc:spChg>
        <pc:spChg chg="mod">
          <ac:chgData name="Faustmann Julia" userId="6f2321b0-bac9-4aa5-a03d-bede3a2be863" providerId="ADAL" clId="{A2691624-4887-4071-94B3-DAA94B4998B3}" dt="2023-11-14T12:53:54.418" v="467" actId="1036"/>
          <ac:spMkLst>
            <pc:docMk/>
            <pc:sldMk cId="3824117750" sldId="295"/>
            <ac:spMk id="10" creationId="{5C63DFBD-7AF9-5242-4052-4CEAAADFF990}"/>
          </ac:spMkLst>
        </pc:spChg>
        <pc:cxnChg chg="mod">
          <ac:chgData name="Faustmann Julia" userId="6f2321b0-bac9-4aa5-a03d-bede3a2be863" providerId="ADAL" clId="{A2691624-4887-4071-94B3-DAA94B4998B3}" dt="2023-11-14T12:54:47.972" v="535" actId="1035"/>
          <ac:cxnSpMkLst>
            <pc:docMk/>
            <pc:sldMk cId="3824117750" sldId="295"/>
            <ac:cxnSpMk id="32" creationId="{CE27FE98-9C3E-F2C5-47FA-27F22E17719C}"/>
          </ac:cxnSpMkLst>
        </pc:cxnChg>
      </pc:sldChg>
      <pc:sldChg chg="del">
        <pc:chgData name="Faustmann Julia" userId="6f2321b0-bac9-4aa5-a03d-bede3a2be863" providerId="ADAL" clId="{A2691624-4887-4071-94B3-DAA94B4998B3}" dt="2023-11-14T12:58:57.790" v="630" actId="2696"/>
        <pc:sldMkLst>
          <pc:docMk/>
          <pc:sldMk cId="429557824" sldId="302"/>
        </pc:sldMkLst>
      </pc:sldChg>
      <pc:sldChg chg="del">
        <pc:chgData name="Faustmann Julia" userId="6f2321b0-bac9-4aa5-a03d-bede3a2be863" providerId="ADAL" clId="{A2691624-4887-4071-94B3-DAA94B4998B3}" dt="2023-11-14T13:01:51.968" v="661" actId="2696"/>
        <pc:sldMkLst>
          <pc:docMk/>
          <pc:sldMk cId="4084530813" sldId="303"/>
        </pc:sldMkLst>
      </pc:sldChg>
      <pc:sldChg chg="addSp delSp modSp mod">
        <pc:chgData name="Faustmann Julia" userId="6f2321b0-bac9-4aa5-a03d-bede3a2be863" providerId="ADAL" clId="{A2691624-4887-4071-94B3-DAA94B4998B3}" dt="2023-11-14T13:04:05.166" v="685" actId="20577"/>
        <pc:sldMkLst>
          <pc:docMk/>
          <pc:sldMk cId="4109878745" sldId="304"/>
        </pc:sldMkLst>
        <pc:spChg chg="mod">
          <ac:chgData name="Faustmann Julia" userId="6f2321b0-bac9-4aa5-a03d-bede3a2be863" providerId="ADAL" clId="{A2691624-4887-4071-94B3-DAA94B4998B3}" dt="2023-11-14T13:03:18.046" v="680" actId="5793"/>
          <ac:spMkLst>
            <pc:docMk/>
            <pc:sldMk cId="4109878745" sldId="304"/>
            <ac:spMk id="2" creationId="{25BC5DF5-D974-4714-1C6D-4A84A311EF18}"/>
          </ac:spMkLst>
        </pc:spChg>
        <pc:spChg chg="add mod">
          <ac:chgData name="Faustmann Julia" userId="6f2321b0-bac9-4aa5-a03d-bede3a2be863" providerId="ADAL" clId="{A2691624-4887-4071-94B3-DAA94B4998B3}" dt="2023-11-14T13:04:05.166" v="685" actId="20577"/>
          <ac:spMkLst>
            <pc:docMk/>
            <pc:sldMk cId="4109878745" sldId="304"/>
            <ac:spMk id="3" creationId="{DD7C9F62-55C3-EFC4-E49D-CA6770B9B7BD}"/>
          </ac:spMkLst>
        </pc:spChg>
        <pc:spChg chg="del">
          <ac:chgData name="Faustmann Julia" userId="6f2321b0-bac9-4aa5-a03d-bede3a2be863" providerId="ADAL" clId="{A2691624-4887-4071-94B3-DAA94B4998B3}" dt="2023-11-14T13:03:35.448" v="681" actId="478"/>
          <ac:spMkLst>
            <pc:docMk/>
            <pc:sldMk cId="4109878745" sldId="304"/>
            <ac:spMk id="7" creationId="{D05C89FF-1064-1FDC-BA6E-74E39E78E254}"/>
          </ac:spMkLst>
        </pc:spChg>
      </pc:sldChg>
      <pc:sldChg chg="del">
        <pc:chgData name="Faustmann Julia" userId="6f2321b0-bac9-4aa5-a03d-bede3a2be863" providerId="ADAL" clId="{A2691624-4887-4071-94B3-DAA94B4998B3}" dt="2023-11-14T13:09:03.444" v="737" actId="2696"/>
        <pc:sldMkLst>
          <pc:docMk/>
          <pc:sldMk cId="3458818370" sldId="305"/>
        </pc:sldMkLst>
      </pc:sldChg>
      <pc:sldChg chg="modSp mod">
        <pc:chgData name="Faustmann Julia" userId="6f2321b0-bac9-4aa5-a03d-bede3a2be863" providerId="ADAL" clId="{A2691624-4887-4071-94B3-DAA94B4998B3}" dt="2023-11-14T13:12:53.388" v="754"/>
        <pc:sldMkLst>
          <pc:docMk/>
          <pc:sldMk cId="514422331" sldId="306"/>
        </pc:sldMkLst>
        <pc:spChg chg="mod">
          <ac:chgData name="Faustmann Julia" userId="6f2321b0-bac9-4aa5-a03d-bede3a2be863" providerId="ADAL" clId="{A2691624-4887-4071-94B3-DAA94B4998B3}" dt="2023-11-14T13:12:33.758" v="745"/>
          <ac:spMkLst>
            <pc:docMk/>
            <pc:sldMk cId="514422331" sldId="306"/>
            <ac:spMk id="3" creationId="{823DD467-95B8-74B5-E9C0-6C31DBF444FC}"/>
          </ac:spMkLst>
        </pc:spChg>
        <pc:spChg chg="mod">
          <ac:chgData name="Faustmann Julia" userId="6f2321b0-bac9-4aa5-a03d-bede3a2be863" providerId="ADAL" clId="{A2691624-4887-4071-94B3-DAA94B4998B3}" dt="2023-11-14T13:12:39.323" v="753" actId="20577"/>
          <ac:spMkLst>
            <pc:docMk/>
            <pc:sldMk cId="514422331" sldId="306"/>
            <ac:spMk id="4" creationId="{2C8097CE-4AAC-F39C-05A1-AC9600DBE138}"/>
          </ac:spMkLst>
        </pc:spChg>
        <pc:spChg chg="mod">
          <ac:chgData name="Faustmann Julia" userId="6f2321b0-bac9-4aa5-a03d-bede3a2be863" providerId="ADAL" clId="{A2691624-4887-4071-94B3-DAA94B4998B3}" dt="2023-11-14T13:12:53.388" v="754"/>
          <ac:spMkLst>
            <pc:docMk/>
            <pc:sldMk cId="514422331" sldId="306"/>
            <ac:spMk id="12" creationId="{5FC23E17-DC47-0B33-E88E-17F2F8D5EAC3}"/>
          </ac:spMkLst>
        </pc:spChg>
      </pc:sldChg>
      <pc:sldChg chg="modSp mod">
        <pc:chgData name="Faustmann Julia" userId="6f2321b0-bac9-4aa5-a03d-bede3a2be863" providerId="ADAL" clId="{A2691624-4887-4071-94B3-DAA94B4998B3}" dt="2023-11-14T13:16:57.434" v="869" actId="1036"/>
        <pc:sldMkLst>
          <pc:docMk/>
          <pc:sldMk cId="1478402361" sldId="307"/>
        </pc:sldMkLst>
        <pc:spChg chg="mod">
          <ac:chgData name="Faustmann Julia" userId="6f2321b0-bac9-4aa5-a03d-bede3a2be863" providerId="ADAL" clId="{A2691624-4887-4071-94B3-DAA94B4998B3}" dt="2023-11-14T13:13:08.538" v="781" actId="20577"/>
          <ac:spMkLst>
            <pc:docMk/>
            <pc:sldMk cId="1478402361" sldId="307"/>
            <ac:spMk id="2" creationId="{D22F1A42-9D58-4C80-CE32-1905A195AAEA}"/>
          </ac:spMkLst>
        </pc:spChg>
        <pc:spChg chg="mod">
          <ac:chgData name="Faustmann Julia" userId="6f2321b0-bac9-4aa5-a03d-bede3a2be863" providerId="ADAL" clId="{A2691624-4887-4071-94B3-DAA94B4998B3}" dt="2023-11-14T13:16:28.362" v="839" actId="113"/>
          <ac:spMkLst>
            <pc:docMk/>
            <pc:sldMk cId="1478402361" sldId="307"/>
            <ac:spMk id="5" creationId="{88AFFBDA-C28F-58F9-8B91-F77E94F7E420}"/>
          </ac:spMkLst>
        </pc:spChg>
        <pc:spChg chg="mod">
          <ac:chgData name="Faustmann Julia" userId="6f2321b0-bac9-4aa5-a03d-bede3a2be863" providerId="ADAL" clId="{A2691624-4887-4071-94B3-DAA94B4998B3}" dt="2023-11-14T13:16:57.434" v="869" actId="1036"/>
          <ac:spMkLst>
            <pc:docMk/>
            <pc:sldMk cId="1478402361" sldId="307"/>
            <ac:spMk id="7" creationId="{BB8763C2-51FD-D6B6-A1A3-1BA34BED5839}"/>
          </ac:spMkLst>
        </pc:spChg>
      </pc:sldChg>
      <pc:sldChg chg="add del">
        <pc:chgData name="Faustmann Julia" userId="6f2321b0-bac9-4aa5-a03d-bede3a2be863" providerId="ADAL" clId="{A2691624-4887-4071-94B3-DAA94B4998B3}" dt="2023-11-14T12:58:51.388" v="628"/>
        <pc:sldMkLst>
          <pc:docMk/>
          <pc:sldMk cId="402196893" sldId="308"/>
        </pc:sldMkLst>
      </pc:sldChg>
      <pc:sldChg chg="modSp add mod">
        <pc:chgData name="Faustmann Julia" userId="6f2321b0-bac9-4aa5-a03d-bede3a2be863" providerId="ADAL" clId="{A2691624-4887-4071-94B3-DAA94B4998B3}" dt="2023-11-14T13:01:39.881" v="660" actId="20577"/>
        <pc:sldMkLst>
          <pc:docMk/>
          <pc:sldMk cId="3524745612" sldId="308"/>
        </pc:sldMkLst>
        <pc:spChg chg="mod">
          <ac:chgData name="Faustmann Julia" userId="6f2321b0-bac9-4aa5-a03d-bede3a2be863" providerId="ADAL" clId="{A2691624-4887-4071-94B3-DAA94B4998B3}" dt="2023-11-14T12:59:52.544" v="631"/>
          <ac:spMkLst>
            <pc:docMk/>
            <pc:sldMk cId="3524745612" sldId="308"/>
            <ac:spMk id="2" creationId="{D22F1A42-9D58-4C80-CE32-1905A195AAEA}"/>
          </ac:spMkLst>
        </pc:spChg>
        <pc:spChg chg="mod">
          <ac:chgData name="Faustmann Julia" userId="6f2321b0-bac9-4aa5-a03d-bede3a2be863" providerId="ADAL" clId="{A2691624-4887-4071-94B3-DAA94B4998B3}" dt="2023-11-14T13:01:39.881" v="660" actId="20577"/>
          <ac:spMkLst>
            <pc:docMk/>
            <pc:sldMk cId="3524745612" sldId="308"/>
            <ac:spMk id="6" creationId="{8B566234-5EFA-7820-0620-C7156B337426}"/>
          </ac:spMkLst>
        </pc:spChg>
      </pc:sldChg>
      <pc:sldChg chg="modSp add mod">
        <pc:chgData name="Faustmann Julia" userId="6f2321b0-bac9-4aa5-a03d-bede3a2be863" providerId="ADAL" clId="{A2691624-4887-4071-94B3-DAA94B4998B3}" dt="2023-11-14T13:07:19.347" v="694" actId="108"/>
        <pc:sldMkLst>
          <pc:docMk/>
          <pc:sldMk cId="1657997566" sldId="309"/>
        </pc:sldMkLst>
        <pc:spChg chg="mod">
          <ac:chgData name="Faustmann Julia" userId="6f2321b0-bac9-4aa5-a03d-bede3a2be863" providerId="ADAL" clId="{A2691624-4887-4071-94B3-DAA94B4998B3}" dt="2023-11-14T13:07:19.347" v="694" actId="108"/>
          <ac:spMkLst>
            <pc:docMk/>
            <pc:sldMk cId="1657997566" sldId="309"/>
            <ac:spMk id="3" creationId="{DD7C9F62-55C3-EFC4-E49D-CA6770B9B7BD}"/>
          </ac:spMkLst>
        </pc:spChg>
      </pc:sldChg>
      <pc:sldChg chg="modSp add mod">
        <pc:chgData name="Faustmann Julia" userId="6f2321b0-bac9-4aa5-a03d-bede3a2be863" providerId="ADAL" clId="{A2691624-4887-4071-94B3-DAA94B4998B3}" dt="2023-11-14T13:08:47.733" v="735" actId="20577"/>
        <pc:sldMkLst>
          <pc:docMk/>
          <pc:sldMk cId="1434554910" sldId="310"/>
        </pc:sldMkLst>
        <pc:spChg chg="mod">
          <ac:chgData name="Faustmann Julia" userId="6f2321b0-bac9-4aa5-a03d-bede3a2be863" providerId="ADAL" clId="{A2691624-4887-4071-94B3-DAA94B4998B3}" dt="2023-11-14T13:08:47.733" v="735" actId="20577"/>
          <ac:spMkLst>
            <pc:docMk/>
            <pc:sldMk cId="1434554910" sldId="310"/>
            <ac:spMk id="3" creationId="{DD7C9F62-55C3-EFC4-E49D-CA6770B9B7BD}"/>
          </ac:spMkLst>
        </pc:spChg>
      </pc:sldChg>
      <pc:sldChg chg="modSp add mod">
        <pc:chgData name="Faustmann Julia" userId="6f2321b0-bac9-4aa5-a03d-bede3a2be863" providerId="ADAL" clId="{A2691624-4887-4071-94B3-DAA94B4998B3}" dt="2023-11-14T13:09:57.618" v="744" actId="20577"/>
        <pc:sldMkLst>
          <pc:docMk/>
          <pc:sldMk cId="93075349" sldId="311"/>
        </pc:sldMkLst>
        <pc:spChg chg="mod">
          <ac:chgData name="Faustmann Julia" userId="6f2321b0-bac9-4aa5-a03d-bede3a2be863" providerId="ADAL" clId="{A2691624-4887-4071-94B3-DAA94B4998B3}" dt="2023-11-14T13:09:57.618" v="744" actId="20577"/>
          <ac:spMkLst>
            <pc:docMk/>
            <pc:sldMk cId="93075349" sldId="311"/>
            <ac:spMk id="3" creationId="{DD7C9F62-55C3-EFC4-E49D-CA6770B9B7BD}"/>
          </ac:spMkLst>
        </pc:spChg>
      </pc:sldChg>
      <pc:sldMasterChg chg="modSldLayout">
        <pc:chgData name="Faustmann Julia" userId="6f2321b0-bac9-4aa5-a03d-bede3a2be863" providerId="ADAL" clId="{A2691624-4887-4071-94B3-DAA94B4998B3}" dt="2023-11-14T12:56:59.771" v="590" actId="1076"/>
        <pc:sldMasterMkLst>
          <pc:docMk/>
          <pc:sldMasterMk cId="0" sldId="2147483666"/>
        </pc:sldMasterMkLst>
        <pc:sldLayoutChg chg="addSp delSp modSp mod">
          <pc:chgData name="Faustmann Julia" userId="6f2321b0-bac9-4aa5-a03d-bede3a2be863" providerId="ADAL" clId="{A2691624-4887-4071-94B3-DAA94B4998B3}" dt="2023-11-14T12:56:59.771" v="590" actId="1076"/>
          <pc:sldLayoutMkLst>
            <pc:docMk/>
            <pc:sldMasterMk cId="0" sldId="2147483666"/>
            <pc:sldLayoutMk cId="0" sldId="2147483648"/>
          </pc:sldLayoutMkLst>
          <pc:picChg chg="add mod">
            <ac:chgData name="Faustmann Julia" userId="6f2321b0-bac9-4aa5-a03d-bede3a2be863" providerId="ADAL" clId="{A2691624-4887-4071-94B3-DAA94B4998B3}" dt="2023-11-14T12:56:59.771" v="590" actId="1076"/>
            <ac:picMkLst>
              <pc:docMk/>
              <pc:sldMasterMk cId="0" sldId="2147483666"/>
              <pc:sldLayoutMk cId="0" sldId="2147483648"/>
              <ac:picMk id="3" creationId="{2FA083B3-B6B1-777E-95CA-A223AB203853}"/>
            </ac:picMkLst>
          </pc:picChg>
          <pc:picChg chg="del">
            <ac:chgData name="Faustmann Julia" userId="6f2321b0-bac9-4aa5-a03d-bede3a2be863" providerId="ADAL" clId="{A2691624-4887-4071-94B3-DAA94B4998B3}" dt="2023-11-14T12:56:30.189" v="586" actId="478"/>
            <ac:picMkLst>
              <pc:docMk/>
              <pc:sldMasterMk cId="0" sldId="2147483666"/>
              <pc:sldLayoutMk cId="0" sldId="2147483648"/>
              <ac:picMk id="7" creationId="{0F68F989-72B5-FC13-FA0E-55BF6E3581B7}"/>
            </ac:picMkLst>
          </pc:picChg>
        </pc:sldLayoutChg>
        <pc:sldLayoutChg chg="modSp mod">
          <pc:chgData name="Faustmann Julia" userId="6f2321b0-bac9-4aa5-a03d-bede3a2be863" providerId="ADAL" clId="{A2691624-4887-4071-94B3-DAA94B4998B3}" dt="2023-11-14T12:56:18.156" v="585" actId="1037"/>
          <pc:sldLayoutMkLst>
            <pc:docMk/>
            <pc:sldMasterMk cId="0" sldId="2147483666"/>
            <pc:sldLayoutMk cId="581344347" sldId="2147483669"/>
          </pc:sldLayoutMkLst>
          <pc:spChg chg="mod">
            <ac:chgData name="Faustmann Julia" userId="6f2321b0-bac9-4aa5-a03d-bede3a2be863" providerId="ADAL" clId="{A2691624-4887-4071-94B3-DAA94B4998B3}" dt="2023-11-14T12:56:18.156" v="585" actId="1037"/>
            <ac:spMkLst>
              <pc:docMk/>
              <pc:sldMasterMk cId="0" sldId="2147483666"/>
              <pc:sldLayoutMk cId="581344347" sldId="2147483669"/>
              <ac:spMk id="5" creationId="{86081A5A-D415-26A5-B086-EA8774479417}"/>
            </ac:spMkLst>
          </pc:spChg>
        </pc:sldLayoutChg>
      </pc:sldMasterChg>
      <pc:sldMasterChg chg="modSldLayout">
        <pc:chgData name="Faustmann Julia" userId="6f2321b0-bac9-4aa5-a03d-bede3a2be863" providerId="ADAL" clId="{A2691624-4887-4071-94B3-DAA94B4998B3}" dt="2023-11-14T13:02:23.011" v="663"/>
        <pc:sldMasterMkLst>
          <pc:docMk/>
          <pc:sldMasterMk cId="3465601766" sldId="2147483683"/>
        </pc:sldMasterMkLst>
        <pc:sldLayoutChg chg="addSp delSp modSp mod">
          <pc:chgData name="Faustmann Julia" userId="6f2321b0-bac9-4aa5-a03d-bede3a2be863" providerId="ADAL" clId="{A2691624-4887-4071-94B3-DAA94B4998B3}" dt="2023-11-14T13:02:23.011" v="663"/>
          <pc:sldLayoutMkLst>
            <pc:docMk/>
            <pc:sldMasterMk cId="3465601766" sldId="2147483683"/>
            <pc:sldLayoutMk cId="3048579007" sldId="2147483685"/>
          </pc:sldLayoutMkLst>
          <pc:spChg chg="mod">
            <ac:chgData name="Faustmann Julia" userId="6f2321b0-bac9-4aa5-a03d-bede3a2be863" providerId="ADAL" clId="{A2691624-4887-4071-94B3-DAA94B4998B3}" dt="2023-11-14T13:00:38.430" v="652" actId="1038"/>
            <ac:spMkLst>
              <pc:docMk/>
              <pc:sldMasterMk cId="3465601766" sldId="2147483683"/>
              <pc:sldLayoutMk cId="3048579007" sldId="2147483685"/>
              <ac:spMk id="5" creationId="{86081A5A-D415-26A5-B086-EA8774479417}"/>
            </ac:spMkLst>
          </pc:spChg>
          <pc:spChg chg="mod">
            <ac:chgData name="Faustmann Julia" userId="6f2321b0-bac9-4aa5-a03d-bede3a2be863" providerId="ADAL" clId="{A2691624-4887-4071-94B3-DAA94B4998B3}" dt="2023-11-14T13:02:23.011" v="663"/>
            <ac:spMkLst>
              <pc:docMk/>
              <pc:sldMasterMk cId="3465601766" sldId="2147483683"/>
              <pc:sldLayoutMk cId="3048579007" sldId="2147483685"/>
              <ac:spMk id="9" creationId="{51DCD719-F28C-5BBF-E88C-7024AC671CC2}"/>
            </ac:spMkLst>
          </pc:spChg>
          <pc:grpChg chg="add mod">
            <ac:chgData name="Faustmann Julia" userId="6f2321b0-bac9-4aa5-a03d-bede3a2be863" providerId="ADAL" clId="{A2691624-4887-4071-94B3-DAA94B4998B3}" dt="2023-11-14T13:02:23.011" v="663"/>
            <ac:grpSpMkLst>
              <pc:docMk/>
              <pc:sldMasterMk cId="3465601766" sldId="2147483683"/>
              <pc:sldLayoutMk cId="3048579007" sldId="2147483685"/>
              <ac:grpSpMk id="3" creationId="{1BF69BCB-BA29-AE88-00A5-953F925540AD}"/>
            </ac:grpSpMkLst>
          </pc:grpChg>
          <pc:grpChg chg="del">
            <ac:chgData name="Faustmann Julia" userId="6f2321b0-bac9-4aa5-a03d-bede3a2be863" providerId="ADAL" clId="{A2691624-4887-4071-94B3-DAA94B4998B3}" dt="2023-11-14T13:02:22.595" v="662" actId="478"/>
            <ac:grpSpMkLst>
              <pc:docMk/>
              <pc:sldMasterMk cId="3465601766" sldId="2147483683"/>
              <pc:sldLayoutMk cId="3048579007" sldId="2147483685"/>
              <ac:grpSpMk id="6" creationId="{5063063F-2A8E-1F99-2E34-6C6F10348D5C}"/>
            </ac:grpSpMkLst>
          </pc:grpChg>
          <pc:picChg chg="mod">
            <ac:chgData name="Faustmann Julia" userId="6f2321b0-bac9-4aa5-a03d-bede3a2be863" providerId="ADAL" clId="{A2691624-4887-4071-94B3-DAA94B4998B3}" dt="2023-11-14T13:02:23.011" v="663"/>
            <ac:picMkLst>
              <pc:docMk/>
              <pc:sldMasterMk cId="3465601766" sldId="2147483683"/>
              <pc:sldLayoutMk cId="3048579007" sldId="2147483685"/>
              <ac:picMk id="7" creationId="{47D0902A-963F-B2D9-6785-4A70A3741459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8498" y="4681974"/>
            <a:ext cx="5427980" cy="443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Nunito Sans" pitchFamily="2" charset="0"/>
        <a:ea typeface="Nunito Sans" pitchFamily="2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dfce81f19_0_45:notes"/>
          <p:cNvSpPr txBox="1">
            <a:spLocks noGrp="1"/>
          </p:cNvSpPr>
          <p:nvPr>
            <p:ph type="body" idx="1"/>
          </p:nvPr>
        </p:nvSpPr>
        <p:spPr>
          <a:xfrm>
            <a:off x="678498" y="4681974"/>
            <a:ext cx="5427980" cy="4435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5465e7bc0b_1_49:notes"/>
          <p:cNvSpPr txBox="1">
            <a:spLocks noGrp="1"/>
          </p:cNvSpPr>
          <p:nvPr>
            <p:ph type="body" idx="1"/>
          </p:nvPr>
        </p:nvSpPr>
        <p:spPr>
          <a:xfrm>
            <a:off x="678498" y="4681974"/>
            <a:ext cx="5427980" cy="4435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D3CE4B0-3618-D00D-0BF6-79D9A76D89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513294" y="1290175"/>
            <a:ext cx="2990108" cy="10120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3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755340" y="2161619"/>
            <a:ext cx="2748061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0D2FA0C-A47E-C9A8-341E-7C62D4EA7D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83" y="317458"/>
            <a:ext cx="1896036" cy="84779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FA083B3-B6B1-777E-95CA-A223AB2038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6648" y="516181"/>
            <a:ext cx="6970704" cy="22752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51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F4B2D-785D-6063-E5FC-5D2B1D7D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06973B-553D-27E8-1D4A-D5B02AAC8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14.11.2023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7B4E33-677E-F700-5F3F-498A3D1E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B84692-A77E-4513-B1C5-AE7613307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90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EED90A-B72C-DE17-78D2-CBAB8F256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14.11.2023</a:t>
            </a:fld>
            <a:endParaRPr lang="de-AT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1C7646-8528-06F6-7E3B-4CB1A267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1745F7-9C16-DCD1-4001-93D3980D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7615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97C5E-9296-8C67-4132-4662891D5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2D2797-CFA9-BF12-4604-94C7BE9CA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23AD48-4F2A-362C-B2D4-33B5F0A03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B7D7BE-5B80-7393-72DA-ABBEBD34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14.11.2023</a:t>
            </a:fld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692AF8-9B2C-90A2-74B8-88EFCF47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9E9568-2303-9D80-19E7-FF7EC42A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031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BFD944-AE1E-9CEC-5A2F-F8D5AC55C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0BDF577-E64E-5F5A-DC20-A16D0F76D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A22272-4CA6-E368-D5BC-321DFA879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051BF2-588F-DAF8-82B2-9DAFA2F6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14.11.2023</a:t>
            </a:fld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7F17A1-D25D-9035-6122-3DD47E82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A516C3-F5CC-A3D0-28F7-B88EFFBD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58772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0E370B-92DD-006D-96DD-E6019B545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65A0366-4057-43DD-49CA-A827A2B6F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384354-F822-F65C-CF43-9D597DD7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14.11.2023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8101B6-4B7C-A3EB-70F0-4BCEACE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C8ED46-2FA3-26FF-FB26-6AA37A3C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19239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DE2B640-C028-4484-236C-995EFC9B9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32A50B4-5D57-7DF2-24DE-25DFADD46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18A308-35C4-EC93-57A1-BEE9045B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14.11.2023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BDB553-DF9C-C152-DADC-27B48B27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A41248-8626-EDA2-80F8-9110AEF5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37648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D3CE4B0-3618-D00D-0BF6-79D9A76D89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513294" y="1290175"/>
            <a:ext cx="2990108" cy="10120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3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755340" y="2161619"/>
            <a:ext cx="2748061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0D2FA0C-A47E-C9A8-341E-7C62D4EA7D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83" y="317458"/>
            <a:ext cx="1896036" cy="84779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F68F989-72B5-FC13-FA0E-55BF6E3581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5729" y="589932"/>
            <a:ext cx="6592542" cy="21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73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51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0" y="-1"/>
            <a:ext cx="9144000" cy="1108699"/>
            <a:chOff x="0" y="235091"/>
            <a:chExt cx="9144000" cy="1108699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Nunito Sans" pitchFamily="2" charset="0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235091"/>
              <a:ext cx="9144000" cy="58062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Nunito Sans" pitchFamily="2" charset="0"/>
              </a:endParaRP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43E13CF4-EFAE-DD3C-AA65-0B018D8DA6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1" y="4643438"/>
            <a:ext cx="670047" cy="298882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ED62EDE-E4C7-9ED7-000E-6371E56F75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5763" y="1409700"/>
            <a:ext cx="6985000" cy="30194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BF69BCB-BA29-AE88-00A5-953F925540AD}"/>
              </a:ext>
            </a:extLst>
          </p:cNvPr>
          <p:cNvGrpSpPr/>
          <p:nvPr userDrawn="1"/>
        </p:nvGrpSpPr>
        <p:grpSpPr>
          <a:xfrm>
            <a:off x="7558630" y="4617629"/>
            <a:ext cx="1439731" cy="333586"/>
            <a:chOff x="7558630" y="4617629"/>
            <a:chExt cx="1439731" cy="333586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47D0902A-963F-B2D9-6785-4A70A37414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8630" y="4617629"/>
              <a:ext cx="1380675" cy="326656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51DCD719-F28C-5BBF-E88C-7024AC671CC2}"/>
                </a:ext>
              </a:extLst>
            </p:cNvPr>
            <p:cNvSpPr txBox="1"/>
            <p:nvPr userDrawn="1"/>
          </p:nvSpPr>
          <p:spPr>
            <a:xfrm>
              <a:off x="7580635" y="4643438"/>
              <a:ext cx="14177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  <a:latin typeface="Nunito Sans ExtraBold" pitchFamily="2" charset="0"/>
                </a:rPr>
                <a:t>SUBMISSION </a:t>
              </a:r>
              <a:endParaRPr lang="de-AT" b="1" dirty="0">
                <a:solidFill>
                  <a:schemeClr val="bg1"/>
                </a:solidFill>
                <a:latin typeface="Nunito Sans ExtraBol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579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userDrawn="1">
  <p:cSld name="Blank slide">
    <p:bg>
      <p:bgPr>
        <a:noFill/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054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84128-F8EA-16EB-073E-42B6DD9D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907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1_Table of content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0" y="-1"/>
            <a:ext cx="9144000" cy="1108699"/>
            <a:chOff x="0" y="235091"/>
            <a:chExt cx="9144000" cy="1108699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Nunito Sans" pitchFamily="2" charset="0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235091"/>
              <a:ext cx="9144000" cy="58062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Nunito Sans" pitchFamily="2" charset="0"/>
              </a:endParaRP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43E13CF4-EFAE-DD3C-AA65-0B018D8DA6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1" y="4643438"/>
            <a:ext cx="670047" cy="298882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063063F-2A8E-1F99-2E34-6C6F10348D5C}"/>
              </a:ext>
            </a:extLst>
          </p:cNvPr>
          <p:cNvGrpSpPr/>
          <p:nvPr userDrawn="1"/>
        </p:nvGrpSpPr>
        <p:grpSpPr>
          <a:xfrm>
            <a:off x="7558630" y="4617629"/>
            <a:ext cx="1439731" cy="333586"/>
            <a:chOff x="7558630" y="4617629"/>
            <a:chExt cx="1439731" cy="33358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A00CD00-A781-B383-52C6-FD44C3DD78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8630" y="4617629"/>
              <a:ext cx="1380675" cy="326656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86081A5A-D415-26A5-B086-EA8774479417}"/>
                </a:ext>
              </a:extLst>
            </p:cNvPr>
            <p:cNvSpPr txBox="1"/>
            <p:nvPr userDrawn="1"/>
          </p:nvSpPr>
          <p:spPr>
            <a:xfrm>
              <a:off x="7580635" y="4643438"/>
              <a:ext cx="14177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  <a:latin typeface="Nunito Sans ExtraBold" pitchFamily="2" charset="0"/>
                </a:rPr>
                <a:t>SUBMISSION </a:t>
              </a:r>
              <a:endParaRPr lang="de-AT" b="1" dirty="0">
                <a:solidFill>
                  <a:schemeClr val="bg1"/>
                </a:solidFill>
                <a:latin typeface="Nunito Sans ExtraBold" pitchFamily="2" charset="0"/>
              </a:endParaRPr>
            </a:p>
          </p:txBody>
        </p:sp>
      </p:grp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ED62EDE-E4C7-9ED7-000E-6371E56F75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5763" y="1409700"/>
            <a:ext cx="6985000" cy="30194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8134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userDrawn="1">
  <p:cSld name="CUSTOM_24">
    <p:bg>
      <p:bgPr>
        <a:noFill/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84128-F8EA-16EB-073E-42B6DD9D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088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134BF-3DBD-A30E-43EA-E792D4BA7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64B556C-7BA4-C527-8092-8B7B7A52A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BD2BF8-84DC-4E20-4DFE-C5FF76A0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14.11.2023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5231A5-14E9-C043-AA5F-80A73AF0B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AC4C94-D248-E77E-D80D-06E82C48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20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5A793-D12E-036D-2B27-3B2F2380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52B5BC-524D-1972-4E98-26CD88AF1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9774FF-CF24-8D87-2378-8280D620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14.11.2023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E5BDDB-6BD5-0153-74D3-8FD1A5BA4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91219D-FE7D-BE00-8627-8AC679CE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0422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EA4A7-42A4-F519-79E0-4849EA898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DDD41F-3A41-7224-E528-72D148048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4A3F16-0DA9-E150-B46D-96262DE8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14.11.2023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DBE033-6F37-FA3A-9A35-60414FD6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801247-0E37-2245-CEC7-54B032D9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6698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EDB5D-6D0C-543F-DAB9-B675BDE8F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D0C99B-3FB6-B024-4D81-694831A5B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7701FF-93F5-2F6D-4AF2-CD70DB2EB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EECA06-13C8-4FCF-28D8-71B291967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14.11.2023</a:t>
            </a:fld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7EC779-898A-1F5D-504C-FD1D50B7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2EF3D89-B70D-5F27-567A-F78FE9DB2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9630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444E0-9F64-EECD-D2B9-700680F58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112387-FEF2-0E3E-F84C-0B1486A36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5497AC-FD7C-4FA1-FA71-2EC94E165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296C37-A0F0-DC59-31FD-22109378E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294B2DE-5345-3919-94F6-FCC43A20A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FD51B38-2C8E-C79C-ACD0-958E8A6A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14.11.2023</a:t>
            </a:fld>
            <a:endParaRPr lang="de-AT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9549610-86BD-AC73-0231-F4B26203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C6B4533-B73C-FF16-4D65-E1164613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9678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9" r:id="rId2"/>
    <p:sldLayoutId id="2147483663" r:id="rId3"/>
    <p:sldLayoutId id="2147483670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27" userDrawn="1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81" userDrawn="1">
          <p15:clr>
            <a:srgbClr val="EA4335"/>
          </p15:clr>
        </p15:guide>
        <p15:guide id="5" userDrawn="1">
          <p15:clr>
            <a:srgbClr val="F26B43"/>
          </p15:clr>
        </p15:guide>
        <p15:guide id="6" pos="5760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32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BED7E47-4543-F0AE-ABFB-EE5FBCB1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601550-C003-1379-1A35-343A512AC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C0F-0F01-0353-C24E-740F2DD5D0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unito Sans" pitchFamily="2" charset="0"/>
              </a:defRPr>
            </a:lvl1pPr>
          </a:lstStyle>
          <a:p>
            <a:fld id="{4F1CA131-3ABE-4F3B-94C5-63976199E5AE}" type="datetimeFigureOut">
              <a:rPr lang="de-AT" smtClean="0"/>
              <a:pPr/>
              <a:t>14.11.2023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12695A-3FE6-BB1E-5754-973CB1CBD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unito Sans" pitchFamily="2" charset="0"/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C03123-AF1D-F0C9-2D8B-77FEE6DC0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unito Sans" pitchFamily="2" charset="0"/>
              </a:defRPr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3975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56017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27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>
          <p15:clr>
            <a:srgbClr val="F26B43"/>
          </p15:clr>
        </p15:guide>
        <p15:guide id="6" pos="5760">
          <p15:clr>
            <a:srgbClr val="F26B43"/>
          </p15:clr>
        </p15:guide>
        <p15:guide id="7" orient="horz">
          <p15:clr>
            <a:srgbClr val="F26B43"/>
          </p15:clr>
        </p15:guide>
        <p15:guide id="8" orient="horz" pos="3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70A30D4-9C52-B078-B02E-E0B92E3C9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827" y="3526739"/>
            <a:ext cx="2219136" cy="1621677"/>
          </a:xfrm>
          <a:prstGeom prst="rect">
            <a:avLst/>
          </a:prstGeom>
        </p:spPr>
      </p:pic>
      <p:sp>
        <p:nvSpPr>
          <p:cNvPr id="8" name="Parallelogramm 7">
            <a:extLst>
              <a:ext uri="{FF2B5EF4-FFF2-40B4-BE49-F238E27FC236}">
                <a16:creationId xmlns:a16="http://schemas.microsoft.com/office/drawing/2014/main" id="{3EB84B8E-518D-9744-49E2-254BA61C2224}"/>
              </a:ext>
            </a:extLst>
          </p:cNvPr>
          <p:cNvSpPr/>
          <p:nvPr/>
        </p:nvSpPr>
        <p:spPr>
          <a:xfrm>
            <a:off x="2637391" y="3290154"/>
            <a:ext cx="3377381" cy="1131931"/>
          </a:xfrm>
          <a:prstGeom prst="parallelogram">
            <a:avLst>
              <a:gd name="adj" fmla="val 49532"/>
            </a:avLst>
          </a:prstGeom>
          <a:solidFill>
            <a:srgbClr val="0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AWARD 2024</a:t>
            </a:r>
          </a:p>
          <a:p>
            <a:pPr algn="ctr"/>
            <a:r>
              <a:rPr lang="de-DE" dirty="0">
                <a:latin typeface="Helvetica" panose="020B0604020202020204" pitchFamily="34" charset="0"/>
                <a:cs typeface="Helvetica" panose="020B0604020202020204" pitchFamily="34" charset="0"/>
              </a:rPr>
              <a:t>Take </a:t>
            </a:r>
            <a:r>
              <a:rPr lang="de-DE" dirty="0" err="1">
                <a:latin typeface="Helvetica" panose="020B0604020202020204" pitchFamily="34" charset="0"/>
                <a:cs typeface="Helvetica" panose="020B0604020202020204" pitchFamily="34" charset="0"/>
              </a:rPr>
              <a:t>your</a:t>
            </a:r>
            <a:r>
              <a:rPr lang="de-DE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latin typeface="Helvetica" panose="020B0604020202020204" pitchFamily="34" charset="0"/>
                <a:cs typeface="Helvetica" panose="020B0604020202020204" pitchFamily="34" charset="0"/>
              </a:rPr>
              <a:t>chance</a:t>
            </a:r>
            <a:r>
              <a:rPr lang="de-DE" dirty="0"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endParaRPr lang="de-AT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D393C17-2331-66AE-D8D3-EC0140ABB313}"/>
              </a:ext>
            </a:extLst>
          </p:cNvPr>
          <p:cNvGrpSpPr/>
          <p:nvPr/>
        </p:nvGrpSpPr>
        <p:grpSpPr>
          <a:xfrm>
            <a:off x="4514827" y="4301040"/>
            <a:ext cx="1941954" cy="548111"/>
            <a:chOff x="3870383" y="3785578"/>
            <a:chExt cx="1941954" cy="548111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7F53E5EE-A9ED-15BB-99A5-412BC7F81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3041">
              <a:off x="3870383" y="3785578"/>
              <a:ext cx="1839491" cy="548111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E6765AC3-AB79-08D9-412F-B398CC108BF7}"/>
                </a:ext>
              </a:extLst>
            </p:cNvPr>
            <p:cNvSpPr txBox="1"/>
            <p:nvPr/>
          </p:nvSpPr>
          <p:spPr>
            <a:xfrm rot="20903041">
              <a:off x="3931439" y="3790002"/>
              <a:ext cx="1880898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  <a:latin typeface="Nunito Sans ExtraBold"/>
                </a:rPr>
                <a:t>Deadline:</a:t>
              </a:r>
              <a:br>
                <a:rPr lang="de-DE" b="1" dirty="0">
                  <a:latin typeface="Nunito Sans ExtraBold" pitchFamily="2" charset="0"/>
                </a:rPr>
              </a:br>
              <a:r>
                <a:rPr lang="de-DE" b="1" dirty="0" err="1">
                  <a:solidFill>
                    <a:schemeClr val="bg1"/>
                  </a:solidFill>
                  <a:latin typeface="Nunito Sans ExtraBold"/>
                </a:rPr>
                <a:t>February</a:t>
              </a:r>
              <a:r>
                <a:rPr lang="de-DE" b="1" dirty="0">
                  <a:solidFill>
                    <a:schemeClr val="bg1"/>
                  </a:solidFill>
                  <a:latin typeface="Nunito Sans ExtraBold"/>
                </a:rPr>
                <a:t> 18, 2024</a:t>
              </a:r>
              <a:endParaRPr lang="de-AT" b="1" dirty="0">
                <a:solidFill>
                  <a:schemeClr val="bg1"/>
                </a:solidFill>
                <a:latin typeface="Nunito Sans ExtraBold" pitchFamily="2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03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7C9F62-55C3-EFC4-E49D-CA6770B9B7BD}"/>
              </a:ext>
            </a:extLst>
          </p:cNvPr>
          <p:cNvSpPr txBox="1"/>
          <p:nvPr/>
        </p:nvSpPr>
        <p:spPr>
          <a:xfrm>
            <a:off x="187890" y="1343868"/>
            <a:ext cx="8743168" cy="147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n-US" altLang="de-DE" b="1" dirty="0">
                <a:solidFill>
                  <a:schemeClr val="tx1"/>
                </a:solidFill>
                <a:latin typeface="Nunito Sans" pitchFamily="2" charset="0"/>
              </a:rPr>
              <a:t>COMMUNITY / REACH</a:t>
            </a:r>
            <a:r>
              <a:rPr lang="en-US" altLang="de-DE" dirty="0">
                <a:solidFill>
                  <a:schemeClr val="tx1"/>
                </a:solidFill>
                <a:latin typeface="Nunito Sans" pitchFamily="2" charset="0"/>
              </a:rPr>
              <a:t> &lt;Can the implementation create an (open) community? Is the solution sustainable, does it aim for national and international reach?&gt;</a:t>
            </a:r>
          </a:p>
          <a:p>
            <a:pPr fontAlgn="base"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DE" altLang="de-DE" dirty="0">
              <a:solidFill>
                <a:schemeClr val="tx1"/>
              </a:solidFill>
              <a:latin typeface="Nunito Sans" pitchFamily="2" charset="0"/>
            </a:endParaRPr>
          </a:p>
        </p:txBody>
      </p:sp>
      <p:sp>
        <p:nvSpPr>
          <p:cNvPr id="4" name="Google Shape;156;p25">
            <a:extLst>
              <a:ext uri="{FF2B5EF4-FFF2-40B4-BE49-F238E27FC236}">
                <a16:creationId xmlns:a16="http://schemas.microsoft.com/office/drawing/2014/main" id="{05EE9B8C-27DA-5BEF-7C1C-D63FE7F4B77F}"/>
              </a:ext>
            </a:extLst>
          </p:cNvPr>
          <p:cNvSpPr txBox="1">
            <a:spLocks/>
          </p:cNvSpPr>
          <p:nvPr/>
        </p:nvSpPr>
        <p:spPr>
          <a:xfrm>
            <a:off x="876822" y="39803"/>
            <a:ext cx="7365304" cy="82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lvl="0" algn="ctr" fontAlgn="base">
              <a:buClr>
                <a:schemeClr val="dk1"/>
              </a:buClr>
              <a:buSzPts val="2800"/>
            </a:pPr>
            <a:r>
              <a:rPr lang="en-US" sz="1400" dirty="0">
                <a:solidFill>
                  <a:schemeClr val="lt1"/>
                </a:solidFill>
                <a:latin typeface="Nunito Sans"/>
                <a:sym typeface="Nunito Sans"/>
              </a:rPr>
              <a:t>Please provide 2-3 sentences for each of the relevant assessment aspects –</a:t>
            </a:r>
          </a:p>
          <a:p>
            <a:pPr lvl="0" algn="ctr" fontAlgn="base">
              <a:buClr>
                <a:schemeClr val="dk1"/>
              </a:buClr>
              <a:buSzPts val="2800"/>
            </a:pPr>
            <a:r>
              <a:rPr lang="en-US" sz="1400" dirty="0">
                <a:solidFill>
                  <a:schemeClr val="lt1"/>
                </a:solidFill>
                <a:latin typeface="Nunito Sans"/>
                <a:sym typeface="Nunito Sans"/>
              </a:rPr>
              <a:t>comments can be deleted</a:t>
            </a:r>
            <a:endParaRPr lang="de-AT" altLang="de-DE" sz="1400" dirty="0">
              <a:solidFill>
                <a:schemeClr val="lt1"/>
              </a:solidFill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3915771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03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7C9F62-55C3-EFC4-E49D-CA6770B9B7BD}"/>
              </a:ext>
            </a:extLst>
          </p:cNvPr>
          <p:cNvSpPr txBox="1"/>
          <p:nvPr/>
        </p:nvSpPr>
        <p:spPr>
          <a:xfrm>
            <a:off x="187890" y="1343868"/>
            <a:ext cx="8743168" cy="2184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n-US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DEGREE OF IMPLEMENTATION </a:t>
            </a:r>
            <a:r>
              <a:rPr lang="en-US" altLang="de-DE" dirty="0">
                <a:solidFill>
                  <a:schemeClr val="tx1"/>
                </a:solidFill>
                <a:latin typeface="Nunito Sans" pitchFamily="2" charset="0"/>
              </a:rPr>
              <a:t>&lt;To what extent have real implementations already been achieved?&gt; (for professionals)</a:t>
            </a:r>
          </a:p>
          <a:p>
            <a:pPr fontAlgn="base">
              <a:spcBef>
                <a:spcPct val="0"/>
              </a:spcBef>
            </a:pPr>
            <a:r>
              <a:rPr lang="en-US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SCIENTIFIC BACKGROUND </a:t>
            </a:r>
            <a:r>
              <a:rPr lang="en-US" altLang="de-DE" dirty="0">
                <a:solidFill>
                  <a:schemeClr val="tx1"/>
                </a:solidFill>
                <a:latin typeface="Nunito Sans" pitchFamily="2" charset="0"/>
              </a:rPr>
              <a:t>&lt;To what extent were scientific principles applied?&gt; (for pupils/students)</a:t>
            </a:r>
            <a:endParaRPr lang="en-US" altLang="de-DE" b="1" dirty="0">
              <a:solidFill>
                <a:schemeClr val="accent3">
                  <a:lumMod val="10000"/>
                </a:schemeClr>
              </a:solidFill>
              <a:latin typeface="Nunito Sans" pitchFamily="2" charset="0"/>
            </a:endParaRPr>
          </a:p>
          <a:p>
            <a:pPr fontAlgn="base"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DE" altLang="de-DE" dirty="0">
              <a:solidFill>
                <a:schemeClr val="tx1"/>
              </a:solidFill>
              <a:latin typeface="Nunito Sans" pitchFamily="2" charset="0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DE" altLang="de-DE" dirty="0">
              <a:solidFill>
                <a:schemeClr val="tx1"/>
              </a:solidFill>
              <a:latin typeface="Nunito Sans" pitchFamily="2" charset="0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DE" altLang="de-DE" dirty="0">
              <a:solidFill>
                <a:schemeClr val="tx1"/>
              </a:solidFill>
              <a:latin typeface="Nunito Sans" pitchFamily="2" charset="0"/>
            </a:endParaRPr>
          </a:p>
        </p:txBody>
      </p:sp>
      <p:sp>
        <p:nvSpPr>
          <p:cNvPr id="4" name="Google Shape;156;p25">
            <a:extLst>
              <a:ext uri="{FF2B5EF4-FFF2-40B4-BE49-F238E27FC236}">
                <a16:creationId xmlns:a16="http://schemas.microsoft.com/office/drawing/2014/main" id="{F80C7B76-A46C-34A0-A588-53A12490579D}"/>
              </a:ext>
            </a:extLst>
          </p:cNvPr>
          <p:cNvSpPr txBox="1">
            <a:spLocks/>
          </p:cNvSpPr>
          <p:nvPr/>
        </p:nvSpPr>
        <p:spPr>
          <a:xfrm>
            <a:off x="876822" y="39803"/>
            <a:ext cx="7365304" cy="82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lvl="0" algn="ctr" fontAlgn="base">
              <a:buClr>
                <a:schemeClr val="dk1"/>
              </a:buClr>
              <a:buSzPts val="2800"/>
            </a:pPr>
            <a:r>
              <a:rPr lang="en-US" sz="1400" dirty="0">
                <a:solidFill>
                  <a:schemeClr val="lt1"/>
                </a:solidFill>
                <a:latin typeface="Nunito Sans"/>
                <a:sym typeface="Nunito Sans"/>
              </a:rPr>
              <a:t>Please provide 2-3 sentences for each of the relevant assessment aspects –</a:t>
            </a:r>
          </a:p>
          <a:p>
            <a:pPr lvl="0" algn="ctr" fontAlgn="base">
              <a:buClr>
                <a:schemeClr val="dk1"/>
              </a:buClr>
              <a:buSzPts val="2800"/>
            </a:pPr>
            <a:r>
              <a:rPr lang="en-US" sz="1400" dirty="0">
                <a:solidFill>
                  <a:schemeClr val="lt1"/>
                </a:solidFill>
                <a:latin typeface="Nunito Sans"/>
                <a:sym typeface="Nunito Sans"/>
              </a:rPr>
              <a:t>comments can be deleted</a:t>
            </a:r>
            <a:endParaRPr lang="de-AT" altLang="de-DE" sz="1400" dirty="0">
              <a:solidFill>
                <a:schemeClr val="lt1"/>
              </a:solidFill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9307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03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C8097CE-4AAC-F39C-05A1-AC9600DBE138}"/>
              </a:ext>
            </a:extLst>
          </p:cNvPr>
          <p:cNvSpPr txBox="1"/>
          <p:nvPr/>
        </p:nvSpPr>
        <p:spPr>
          <a:xfrm>
            <a:off x="179893" y="1267828"/>
            <a:ext cx="1472639" cy="332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CATEGORY</a:t>
            </a:r>
            <a:endParaRPr lang="de-AT" dirty="0">
              <a:solidFill>
                <a:schemeClr val="tx1"/>
              </a:solidFill>
              <a:latin typeface="Nunito Sans" pitchFamily="2" charset="0"/>
            </a:endParaRPr>
          </a:p>
        </p:txBody>
      </p:sp>
      <p:sp>
        <p:nvSpPr>
          <p:cNvPr id="3" name="Google Shape;156;p25">
            <a:extLst>
              <a:ext uri="{FF2B5EF4-FFF2-40B4-BE49-F238E27FC236}">
                <a16:creationId xmlns:a16="http://schemas.microsoft.com/office/drawing/2014/main" id="{823DD467-95B8-74B5-E9C0-6C31DBF444FC}"/>
              </a:ext>
            </a:extLst>
          </p:cNvPr>
          <p:cNvSpPr txBox="1">
            <a:spLocks/>
          </p:cNvSpPr>
          <p:nvPr/>
        </p:nvSpPr>
        <p:spPr>
          <a:xfrm>
            <a:off x="2454900" y="259698"/>
            <a:ext cx="4234201" cy="54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de-AT" sz="1600" dirty="0">
                <a:solidFill>
                  <a:schemeClr val="lt1"/>
                </a:solidFill>
              </a:rPr>
              <a:t>PLEASE CHECK &amp; FILL IN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3057782-A96E-C563-02E0-A80866D6FE12}"/>
              </a:ext>
            </a:extLst>
          </p:cNvPr>
          <p:cNvSpPr/>
          <p:nvPr/>
        </p:nvSpPr>
        <p:spPr>
          <a:xfrm>
            <a:off x="319492" y="1719361"/>
            <a:ext cx="216000" cy="216000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Nunito Sans" pitchFamily="2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7FDC8F7-7C44-761B-519B-977ED6AE50CA}"/>
              </a:ext>
            </a:extLst>
          </p:cNvPr>
          <p:cNvSpPr txBox="1"/>
          <p:nvPr/>
        </p:nvSpPr>
        <p:spPr>
          <a:xfrm>
            <a:off x="554545" y="1661354"/>
            <a:ext cx="1891201" cy="332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HERO AWARD </a:t>
            </a:r>
            <a:endParaRPr lang="de-AT" dirty="0">
              <a:solidFill>
                <a:schemeClr val="tx1"/>
              </a:solidFill>
              <a:latin typeface="Nunito Sans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12EE19-8350-4EF1-70CE-101125A38DB9}"/>
              </a:ext>
            </a:extLst>
          </p:cNvPr>
          <p:cNvSpPr/>
          <p:nvPr/>
        </p:nvSpPr>
        <p:spPr>
          <a:xfrm>
            <a:off x="2445746" y="1719361"/>
            <a:ext cx="216000" cy="216000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Nunito Sans" pitchFamily="2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F7C7BD0-EDFC-A610-9640-57FECC4D07C4}"/>
              </a:ext>
            </a:extLst>
          </p:cNvPr>
          <p:cNvSpPr txBox="1"/>
          <p:nvPr/>
        </p:nvSpPr>
        <p:spPr>
          <a:xfrm>
            <a:off x="2680799" y="1661354"/>
            <a:ext cx="1891201" cy="332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TALENT AWARD </a:t>
            </a:r>
            <a:endParaRPr lang="de-AT" dirty="0">
              <a:solidFill>
                <a:schemeClr val="tx1"/>
              </a:solidFill>
              <a:latin typeface="Nunito Sans" pitchFamily="2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5FC23E17-DC47-0B33-E88E-17F2F8D5E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61" y="2305562"/>
            <a:ext cx="8526806" cy="70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en-US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Responsible person(s) with e-mail addresses and cell phone number:</a:t>
            </a:r>
            <a:endParaRPr lang="de-AT" alt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AT" altLang="de-DE" sz="2200" b="1" dirty="0">
              <a:latin typeface="HNLT-R"/>
            </a:endParaRPr>
          </a:p>
        </p:txBody>
      </p:sp>
    </p:spTree>
    <p:extLst>
      <p:ext uri="{BB962C8B-B14F-4D97-AF65-F5344CB8AC3E}">
        <p14:creationId xmlns:p14="http://schemas.microsoft.com/office/powerpoint/2010/main" val="514422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sp>
        <p:nvSpPr>
          <p:cNvPr id="2" name="Google Shape;156;p25">
            <a:extLst>
              <a:ext uri="{FF2B5EF4-FFF2-40B4-BE49-F238E27FC236}">
                <a16:creationId xmlns:a16="http://schemas.microsoft.com/office/drawing/2014/main" id="{D22F1A42-9D58-4C80-CE32-1905A195AAEA}"/>
              </a:ext>
            </a:extLst>
          </p:cNvPr>
          <p:cNvSpPr txBox="1">
            <a:spLocks/>
          </p:cNvSpPr>
          <p:nvPr/>
        </p:nvSpPr>
        <p:spPr>
          <a:xfrm>
            <a:off x="2234718" y="259698"/>
            <a:ext cx="4674563" cy="54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de-AT" sz="1600" dirty="0">
                <a:solidFill>
                  <a:schemeClr val="lt1"/>
                </a:solidFill>
              </a:rPr>
              <a:t>REQUIREMENTS FOR SUBMISSION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8AFFBDA-C28F-58F9-8B91-F77E94F7E420}"/>
              </a:ext>
            </a:extLst>
          </p:cNvPr>
          <p:cNvSpPr txBox="1"/>
          <p:nvPr/>
        </p:nvSpPr>
        <p:spPr>
          <a:xfrm>
            <a:off x="408238" y="1308528"/>
            <a:ext cx="5914283" cy="25622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 fontAlgn="base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200" dirty="0">
                <a:latin typeface="Nunito Sans" pitchFamily="2" charset="0"/>
                <a:cs typeface="Arial" panose="020B0604020202020204" pitchFamily="34" charset="0"/>
              </a:rPr>
              <a:t>Each work can only be submitted in one of the two categories. </a:t>
            </a: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200" dirty="0">
                <a:latin typeface="Nunito Sans" pitchFamily="2" charset="0"/>
                <a:cs typeface="Arial" panose="020B0604020202020204" pitchFamily="34" charset="0"/>
              </a:rPr>
              <a:t>Submissions must be written in German or English. </a:t>
            </a: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200" dirty="0">
                <a:latin typeface="Nunito Sans" pitchFamily="2" charset="0"/>
                <a:cs typeface="Arial" panose="020B0604020202020204" pitchFamily="34" charset="0"/>
              </a:rPr>
              <a:t>The expert jury will only evaluate fully completed submissions.</a:t>
            </a: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200" dirty="0">
                <a:latin typeface="Nunito Sans" pitchFamily="2" charset="0"/>
                <a:cs typeface="Arial" panose="020B0604020202020204" pitchFamily="34" charset="0"/>
              </a:rPr>
              <a:t>The decision of the expert jury is binding.</a:t>
            </a: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200" dirty="0">
                <a:latin typeface="Nunito Sans" pitchFamily="2" charset="0"/>
                <a:cs typeface="Arial" panose="020B0604020202020204" pitchFamily="34" charset="0"/>
              </a:rPr>
              <a:t>Legal recourse is excluded. </a:t>
            </a: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200" dirty="0">
                <a:latin typeface="Nunito Sans" pitchFamily="2" charset="0"/>
                <a:cs typeface="Arial" panose="020B0604020202020204" pitchFamily="34" charset="0"/>
              </a:rPr>
              <a:t>The submitters agree to send one of the persons responsible for the project to the </a:t>
            </a:r>
            <a:r>
              <a:rPr lang="en-US" sz="1200" b="1" dirty="0">
                <a:latin typeface="Nunito Sans" pitchFamily="2" charset="0"/>
                <a:cs typeface="Arial" panose="020B0604020202020204" pitchFamily="34" charset="0"/>
              </a:rPr>
              <a:t>award ceremony on April 11, 2024</a:t>
            </a:r>
            <a:r>
              <a:rPr lang="en-US" sz="1200" dirty="0">
                <a:latin typeface="Nunito Sans" pitchFamily="2" charset="0"/>
                <a:cs typeface="Arial" panose="020B0604020202020204" pitchFamily="34" charset="0"/>
              </a:rPr>
              <a:t>.</a:t>
            </a: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200" dirty="0">
                <a:latin typeface="Nunito Sans" pitchFamily="2" charset="0"/>
                <a:cs typeface="Arial" panose="020B0604020202020204" pitchFamily="34" charset="0"/>
              </a:rPr>
              <a:t>All submissions must be received by ADV (julia.faustmann@adv.at) by </a:t>
            </a:r>
            <a:r>
              <a:rPr lang="en-US" sz="1200" b="1" dirty="0">
                <a:latin typeface="Nunito Sans" pitchFamily="2" charset="0"/>
                <a:cs typeface="Arial" panose="020B0604020202020204" pitchFamily="34" charset="0"/>
              </a:rPr>
              <a:t>February 18, 2024 </a:t>
            </a:r>
            <a:r>
              <a:rPr lang="en-US" sz="1200" dirty="0">
                <a:latin typeface="Nunito Sans" pitchFamily="2" charset="0"/>
                <a:cs typeface="Arial" panose="020B0604020202020204" pitchFamily="34" charset="0"/>
              </a:rPr>
              <a:t>at the latest. For an extension, please contact us directly.</a:t>
            </a:r>
            <a:endParaRPr lang="de-AT" sz="1200" dirty="0">
              <a:latin typeface="Nunito Sans"/>
            </a:endParaRPr>
          </a:p>
        </p:txBody>
      </p:sp>
      <p:sp>
        <p:nvSpPr>
          <p:cNvPr id="9" name="Flussdiagramm: Vorbereitung 8">
            <a:extLst>
              <a:ext uri="{FF2B5EF4-FFF2-40B4-BE49-F238E27FC236}">
                <a16:creationId xmlns:a16="http://schemas.microsoft.com/office/drawing/2014/main" id="{1228FE83-7452-2569-E235-AC627EFD919A}"/>
              </a:ext>
            </a:extLst>
          </p:cNvPr>
          <p:cNvSpPr/>
          <p:nvPr/>
        </p:nvSpPr>
        <p:spPr>
          <a:xfrm>
            <a:off x="6689617" y="2626620"/>
            <a:ext cx="1967686" cy="1478348"/>
          </a:xfrm>
          <a:prstGeom prst="flowChartPreparation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B8763C2-51FD-D6B6-A1A3-1BA34BED5839}"/>
              </a:ext>
            </a:extLst>
          </p:cNvPr>
          <p:cNvSpPr txBox="1"/>
          <p:nvPr/>
        </p:nvSpPr>
        <p:spPr>
          <a:xfrm>
            <a:off x="6963939" y="3045181"/>
            <a:ext cx="150176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Nunito Sans ExtraBold"/>
              </a:rPr>
              <a:t>SUBMISSION &amp; QUESTIONS until February 18, 2024 to: julia.faustmann@adv.at</a:t>
            </a:r>
            <a:endParaRPr lang="de-AT" sz="900" b="1" dirty="0">
              <a:solidFill>
                <a:schemeClr val="bg1"/>
              </a:solidFill>
              <a:latin typeface="Nunito Sans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02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797F7D9-E748-B8F2-0F99-F825E6DBA894}"/>
              </a:ext>
            </a:extLst>
          </p:cNvPr>
          <p:cNvGrpSpPr/>
          <p:nvPr/>
        </p:nvGrpSpPr>
        <p:grpSpPr>
          <a:xfrm>
            <a:off x="1818478" y="2885768"/>
            <a:ext cx="7325522" cy="2257732"/>
            <a:chOff x="1818478" y="2885768"/>
            <a:chExt cx="7325522" cy="2257732"/>
          </a:xfrm>
        </p:grpSpPr>
        <p:sp>
          <p:nvSpPr>
            <p:cNvPr id="2" name="Parallelogramm 1">
              <a:extLst>
                <a:ext uri="{FF2B5EF4-FFF2-40B4-BE49-F238E27FC236}">
                  <a16:creationId xmlns:a16="http://schemas.microsoft.com/office/drawing/2014/main" id="{BE9772EF-862F-E647-E02B-494CF1FB55ED}"/>
                </a:ext>
              </a:extLst>
            </p:cNvPr>
            <p:cNvSpPr/>
            <p:nvPr/>
          </p:nvSpPr>
          <p:spPr>
            <a:xfrm>
              <a:off x="1818478" y="2885768"/>
              <a:ext cx="5901777" cy="2257732"/>
            </a:xfrm>
            <a:prstGeom prst="parallelogram">
              <a:avLst>
                <a:gd name="adj" fmla="val 49532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B7E72923-07DB-E195-BC9C-2FAB175E4E50}"/>
                </a:ext>
              </a:extLst>
            </p:cNvPr>
            <p:cNvSpPr/>
            <p:nvPr/>
          </p:nvSpPr>
          <p:spPr>
            <a:xfrm>
              <a:off x="6577781" y="2885768"/>
              <a:ext cx="2566219" cy="22577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445" name="Google Shape;445;p40"/>
          <p:cNvSpPr txBox="1">
            <a:spLocks noGrp="1"/>
          </p:cNvSpPr>
          <p:nvPr>
            <p:ph type="ctrTitle"/>
          </p:nvPr>
        </p:nvSpPr>
        <p:spPr>
          <a:xfrm>
            <a:off x="4902878" y="2571750"/>
            <a:ext cx="2990108" cy="10120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THANK YOU!</a:t>
            </a:r>
            <a:endParaRPr sz="2000" dirty="0"/>
          </a:p>
        </p:txBody>
      </p:sp>
      <p:sp>
        <p:nvSpPr>
          <p:cNvPr id="467" name="Google Shape;446;p40">
            <a:extLst>
              <a:ext uri="{FF2B5EF4-FFF2-40B4-BE49-F238E27FC236}">
                <a16:creationId xmlns:a16="http://schemas.microsoft.com/office/drawing/2014/main" id="{2BB0085F-F34D-2FC5-669B-5001E3CC9FF6}"/>
              </a:ext>
            </a:extLst>
          </p:cNvPr>
          <p:cNvSpPr txBox="1">
            <a:spLocks/>
          </p:cNvSpPr>
          <p:nvPr/>
        </p:nvSpPr>
        <p:spPr>
          <a:xfrm>
            <a:off x="3657600" y="3527695"/>
            <a:ext cx="4235386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If you have any questions, please do not hesitate to contact me!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  <a:latin typeface="Nunito Sans ExtraBold" pitchFamily="2" charset="0"/>
              </a:rPr>
              <a:t>Julia Faustmann</a:t>
            </a:r>
          </a:p>
          <a:p>
            <a:r>
              <a:rPr lang="en-US" sz="1200" dirty="0">
                <a:solidFill>
                  <a:schemeClr val="bg1"/>
                </a:solidFill>
              </a:rPr>
              <a:t>julia.faustmann@adv.at</a:t>
            </a:r>
          </a:p>
          <a:p>
            <a:r>
              <a:rPr lang="en-US" sz="1200" dirty="0">
                <a:solidFill>
                  <a:schemeClr val="bg1"/>
                </a:solidFill>
              </a:rPr>
              <a:t>+43 1 47 96 366-39</a:t>
            </a:r>
          </a:p>
          <a:p>
            <a:r>
              <a:rPr lang="en-US" sz="1200" dirty="0" err="1">
                <a:solidFill>
                  <a:schemeClr val="bg1"/>
                </a:solidFill>
                <a:latin typeface="Assistant Light"/>
                <a:cs typeface="Assistant Light"/>
                <a:sym typeface="Assistant Light"/>
              </a:rPr>
              <a:t>Hintere</a:t>
            </a:r>
            <a:r>
              <a:rPr lang="en-US" sz="1200" dirty="0">
                <a:solidFill>
                  <a:schemeClr val="bg1"/>
                </a:solidFill>
                <a:latin typeface="Assistant Light"/>
                <a:cs typeface="Assistant Light"/>
                <a:sym typeface="Assistant Ligh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ssistant Light"/>
                <a:cs typeface="Assistant Light"/>
                <a:sym typeface="Assistant Light"/>
              </a:rPr>
              <a:t>Zollamtsstraße</a:t>
            </a:r>
            <a:r>
              <a:rPr lang="en-US" sz="1200" dirty="0">
                <a:solidFill>
                  <a:schemeClr val="bg1"/>
                </a:solidFill>
                <a:latin typeface="Assistant Light"/>
                <a:cs typeface="Assistant Light"/>
                <a:sym typeface="Assistant Light"/>
              </a:rPr>
              <a:t> 1 I 13. OG I 1030 </a:t>
            </a:r>
            <a:r>
              <a:rPr lang="en-US" sz="1200" dirty="0">
                <a:solidFill>
                  <a:schemeClr val="bg1"/>
                </a:solidFill>
              </a:rPr>
              <a:t>Vienna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www.adv.at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125;p23">
            <a:extLst>
              <a:ext uri="{FF2B5EF4-FFF2-40B4-BE49-F238E27FC236}">
                <a16:creationId xmlns:a16="http://schemas.microsoft.com/office/drawing/2014/main" id="{CE27FE98-9C3E-F2C5-47FA-27F22E17719C}"/>
              </a:ext>
            </a:extLst>
          </p:cNvPr>
          <p:cNvCxnSpPr>
            <a:cxnSpLocks/>
          </p:cNvCxnSpPr>
          <p:nvPr/>
        </p:nvCxnSpPr>
        <p:spPr>
          <a:xfrm flipH="1" flipV="1">
            <a:off x="794400" y="3499372"/>
            <a:ext cx="6522246" cy="4814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sp>
        <p:nvSpPr>
          <p:cNvPr id="2" name="Google Shape;156;p25">
            <a:extLst>
              <a:ext uri="{FF2B5EF4-FFF2-40B4-BE49-F238E27FC236}">
                <a16:creationId xmlns:a16="http://schemas.microsoft.com/office/drawing/2014/main" id="{D22F1A42-9D58-4C80-CE32-1905A195AAEA}"/>
              </a:ext>
            </a:extLst>
          </p:cNvPr>
          <p:cNvSpPr txBox="1">
            <a:spLocks/>
          </p:cNvSpPr>
          <p:nvPr/>
        </p:nvSpPr>
        <p:spPr>
          <a:xfrm>
            <a:off x="2454900" y="207942"/>
            <a:ext cx="4234201" cy="54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de-AT" sz="1600" dirty="0">
                <a:solidFill>
                  <a:schemeClr val="lt1"/>
                </a:solidFill>
              </a:rPr>
              <a:t>CONTENT / CRITERIA OF SUBMISSION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8AFFBDA-C28F-58F9-8B91-F77E94F7E420}"/>
              </a:ext>
            </a:extLst>
          </p:cNvPr>
          <p:cNvSpPr txBox="1"/>
          <p:nvPr/>
        </p:nvSpPr>
        <p:spPr>
          <a:xfrm>
            <a:off x="738744" y="1354231"/>
            <a:ext cx="548892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de-DE" sz="1600" dirty="0" err="1">
                <a:latin typeface="Nunito Sans" pitchFamily="2" charset="0"/>
                <a:cs typeface="Arial" panose="020B0604020202020204" pitchFamily="34" charset="0"/>
              </a:rPr>
              <a:t>Category</a:t>
            </a: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Nunito Sans" pitchFamily="2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Nunito Sans" pitchFamily="2" charset="0"/>
                <a:cs typeface="Arial" panose="020B0604020202020204" pitchFamily="34" charset="0"/>
              </a:rPr>
              <a:t>submission</a:t>
            </a: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 (Hero </a:t>
            </a:r>
            <a:r>
              <a:rPr lang="de-DE" sz="1600" dirty="0" err="1">
                <a:latin typeface="Nunito Sans" pitchFamily="2" charset="0"/>
                <a:cs typeface="Arial" panose="020B0604020202020204" pitchFamily="34" charset="0"/>
              </a:rPr>
              <a:t>or</a:t>
            </a: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 Talent)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Person(s) </a:t>
            </a:r>
            <a:r>
              <a:rPr lang="de-DE" sz="1600" dirty="0" err="1">
                <a:latin typeface="Nunito Sans" pitchFamily="2" charset="0"/>
                <a:cs typeface="Arial" panose="020B0604020202020204" pitchFamily="34" charset="0"/>
              </a:rPr>
              <a:t>responsible</a:t>
            </a: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 (</a:t>
            </a:r>
            <a:r>
              <a:rPr lang="de-DE" sz="1600" dirty="0" err="1">
                <a:latin typeface="Nunito Sans" pitchFamily="2" charset="0"/>
                <a:cs typeface="Arial" panose="020B0604020202020204" pitchFamily="34" charset="0"/>
              </a:rPr>
              <a:t>name</a:t>
            </a: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, email, tel.)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Short title (50 </a:t>
            </a:r>
            <a:r>
              <a:rPr lang="de-DE" sz="1600" dirty="0" err="1">
                <a:latin typeface="Nunito Sans" pitchFamily="2" charset="0"/>
                <a:cs typeface="Arial" panose="020B0604020202020204" pitchFamily="34" charset="0"/>
              </a:rPr>
              <a:t>characters</a:t>
            </a: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Abstract (max. 750 Zeichen)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2-3 </a:t>
            </a:r>
            <a:r>
              <a:rPr lang="de-DE" sz="1600" dirty="0" err="1">
                <a:latin typeface="Nunito Sans" pitchFamily="2" charset="0"/>
                <a:cs typeface="Arial" panose="020B0604020202020204" pitchFamily="34" charset="0"/>
              </a:rPr>
              <a:t>sentences</a:t>
            </a: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Nunito Sans" pitchFamily="2" charset="0"/>
                <a:cs typeface="Arial" panose="020B0604020202020204" pitchFamily="34" charset="0"/>
              </a:rPr>
              <a:t>for</a:t>
            </a: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Nunito Sans" pitchFamily="2" charset="0"/>
                <a:cs typeface="Arial" panose="020B0604020202020204" pitchFamily="34" charset="0"/>
              </a:rPr>
              <a:t>each</a:t>
            </a: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Nunito Sans" pitchFamily="2" charset="0"/>
                <a:cs typeface="Arial" panose="020B0604020202020204" pitchFamily="34" charset="0"/>
              </a:rPr>
              <a:t>evaluation</a:t>
            </a: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Nunito Sans" pitchFamily="2" charset="0"/>
                <a:cs typeface="Arial" panose="020B0604020202020204" pitchFamily="34" charset="0"/>
              </a:rPr>
              <a:t>criteria</a:t>
            </a:r>
            <a:endParaRPr lang="de-DE" sz="1600" dirty="0">
              <a:latin typeface="Nunito Sans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Submission in PDF </a:t>
            </a:r>
            <a:r>
              <a:rPr lang="de-DE" sz="1600" dirty="0" err="1">
                <a:latin typeface="Nunito Sans" pitchFamily="2" charset="0"/>
                <a:cs typeface="Arial" panose="020B0604020202020204" pitchFamily="34" charset="0"/>
              </a:rPr>
              <a:t>format</a:t>
            </a:r>
            <a:endParaRPr lang="de-DE" sz="1600" dirty="0">
              <a:latin typeface="Nunito Sans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Optional: Additional </a:t>
            </a:r>
            <a:r>
              <a:rPr lang="de-DE" sz="1600" dirty="0" err="1">
                <a:latin typeface="Nunito Sans" pitchFamily="2" charset="0"/>
                <a:cs typeface="Arial" panose="020B0604020202020204" pitchFamily="34" charset="0"/>
              </a:rPr>
              <a:t>attachment</a:t>
            </a: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Nunito Sans" pitchFamily="2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 max. 20 </a:t>
            </a:r>
            <a:r>
              <a:rPr lang="de-DE" sz="1600" dirty="0" err="1">
                <a:latin typeface="Nunito Sans" pitchFamily="2" charset="0"/>
                <a:cs typeface="Arial" panose="020B0604020202020204" pitchFamily="34" charset="0"/>
              </a:rPr>
              <a:t>slides</a:t>
            </a: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 (PowerPoint) </a:t>
            </a:r>
            <a:r>
              <a:rPr lang="de-DE" sz="1600" dirty="0" err="1">
                <a:latin typeface="Nunito Sans" pitchFamily="2" charset="0"/>
                <a:cs typeface="Arial" panose="020B0604020202020204" pitchFamily="34" charset="0"/>
              </a:rPr>
              <a:t>or</a:t>
            </a: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 mxx. 5 A4 </a:t>
            </a:r>
            <a:r>
              <a:rPr lang="de-DE" sz="1600" dirty="0" err="1">
                <a:latin typeface="Nunito Sans" pitchFamily="2" charset="0"/>
                <a:cs typeface="Arial" panose="020B0604020202020204" pitchFamily="34" charset="0"/>
              </a:rPr>
              <a:t>pages</a:t>
            </a:r>
            <a:endParaRPr lang="de-DE" sz="1600" dirty="0">
              <a:latin typeface="Nunito Sans" pitchFamily="2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038713A-F40B-A805-FB3C-FB53BB745259}"/>
              </a:ext>
            </a:extLst>
          </p:cNvPr>
          <p:cNvSpPr txBox="1"/>
          <p:nvPr/>
        </p:nvSpPr>
        <p:spPr>
          <a:xfrm>
            <a:off x="700087" y="3588142"/>
            <a:ext cx="60546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900"/>
            </a:pPr>
            <a:r>
              <a:rPr lang="en-US" sz="1200" dirty="0">
                <a:solidFill>
                  <a:schemeClr val="dk1"/>
                </a:solidFill>
                <a:latin typeface="Assistant Light"/>
                <a:cs typeface="Assistant Light"/>
                <a:sym typeface="Assistant Light"/>
              </a:rPr>
              <a:t>All entrants receive free entry to the Data </a:t>
            </a:r>
            <a:r>
              <a:rPr lang="en-US" sz="1200" dirty="0" err="1">
                <a:solidFill>
                  <a:schemeClr val="dk1"/>
                </a:solidFill>
                <a:latin typeface="Assistant Light"/>
                <a:cs typeface="Assistant Light"/>
                <a:sym typeface="Assistant Light"/>
              </a:rPr>
              <a:t>Xcellence</a:t>
            </a:r>
            <a:r>
              <a:rPr lang="en-US" sz="1200" dirty="0">
                <a:solidFill>
                  <a:schemeClr val="dk1"/>
                </a:solidFill>
                <a:latin typeface="Assistant Light"/>
                <a:cs typeface="Assistant Light"/>
                <a:sym typeface="Assistant Light"/>
              </a:rPr>
              <a:t> conference. </a:t>
            </a:r>
          </a:p>
          <a:p>
            <a:pPr>
              <a:buClr>
                <a:schemeClr val="dk1"/>
              </a:buClr>
              <a:buSzPts val="900"/>
            </a:pPr>
            <a:endParaRPr lang="en-US" sz="1200" dirty="0">
              <a:solidFill>
                <a:schemeClr val="dk1"/>
              </a:solidFill>
              <a:latin typeface="Assistant Light"/>
              <a:cs typeface="Assistant Light"/>
              <a:sym typeface="Assistant Light"/>
            </a:endParaRPr>
          </a:p>
          <a:p>
            <a:pPr>
              <a:buClr>
                <a:schemeClr val="dk1"/>
              </a:buClr>
              <a:buSzPts val="900"/>
            </a:pPr>
            <a:r>
              <a:rPr lang="en-US" sz="1200" dirty="0">
                <a:solidFill>
                  <a:schemeClr val="dk1"/>
                </a:solidFill>
                <a:latin typeface="Assistant Light"/>
                <a:cs typeface="Assistant Light"/>
                <a:sym typeface="Assistant Light"/>
              </a:rPr>
              <a:t>The best three in each category will receive an audience vote at the conference after a short pitch, in addition to the jury evaluation. The project with the highest total number of points may then be presented and wins the respective prize.</a:t>
            </a:r>
            <a:endParaRPr lang="de-DE" sz="1200" dirty="0">
              <a:solidFill>
                <a:schemeClr val="dk1"/>
              </a:solidFill>
              <a:latin typeface="Assistant Light"/>
              <a:cs typeface="Assistant Light"/>
              <a:sym typeface="Assistant Light"/>
            </a:endParaRP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1B6EDD77-5289-1ECD-1EF3-667CD561080C}"/>
              </a:ext>
            </a:extLst>
          </p:cNvPr>
          <p:cNvGrpSpPr/>
          <p:nvPr/>
        </p:nvGrpSpPr>
        <p:grpSpPr>
          <a:xfrm>
            <a:off x="6978677" y="2152168"/>
            <a:ext cx="1933501" cy="1675200"/>
            <a:chOff x="7064311" y="1608772"/>
            <a:chExt cx="1933501" cy="1675200"/>
          </a:xfrm>
        </p:grpSpPr>
        <p:sp>
          <p:nvSpPr>
            <p:cNvPr id="9" name="Google Shape;164;p26">
              <a:extLst>
                <a:ext uri="{FF2B5EF4-FFF2-40B4-BE49-F238E27FC236}">
                  <a16:creationId xmlns:a16="http://schemas.microsoft.com/office/drawing/2014/main" id="{D72D27B5-522B-8A15-246B-07C744619D7E}"/>
                </a:ext>
              </a:extLst>
            </p:cNvPr>
            <p:cNvSpPr/>
            <p:nvPr/>
          </p:nvSpPr>
          <p:spPr>
            <a:xfrm>
              <a:off x="7064312" y="1608772"/>
              <a:ext cx="1933500" cy="1675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  <a:latin typeface="Nunito Sans" pitchFamily="2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C63DFBD-7AF9-5242-4052-4CEAAADFF990}"/>
                </a:ext>
              </a:extLst>
            </p:cNvPr>
            <p:cNvSpPr txBox="1"/>
            <p:nvPr/>
          </p:nvSpPr>
          <p:spPr>
            <a:xfrm>
              <a:off x="7064311" y="2144386"/>
              <a:ext cx="193350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AT" dirty="0">
                  <a:solidFill>
                    <a:schemeClr val="bg1"/>
                  </a:solidFill>
                  <a:latin typeface="Nunito Sans" pitchFamily="2" charset="0"/>
                </a:rPr>
                <a:t>All </a:t>
              </a:r>
              <a:r>
                <a:rPr lang="de-AT" dirty="0" err="1">
                  <a:solidFill>
                    <a:schemeClr val="bg1"/>
                  </a:solidFill>
                  <a:latin typeface="Nunito Sans" pitchFamily="2" charset="0"/>
                </a:rPr>
                <a:t>participants</a:t>
              </a:r>
              <a:r>
                <a:rPr lang="de-AT" dirty="0">
                  <a:solidFill>
                    <a:schemeClr val="bg1"/>
                  </a:solidFill>
                  <a:latin typeface="Nunito Sans" pitchFamily="2" charset="0"/>
                </a:rPr>
                <a:t> </a:t>
              </a:r>
              <a:r>
                <a:rPr lang="de-AT" dirty="0" err="1">
                  <a:solidFill>
                    <a:schemeClr val="bg1"/>
                  </a:solidFill>
                  <a:latin typeface="Nunito Sans" pitchFamily="2" charset="0"/>
                </a:rPr>
                <a:t>receive</a:t>
              </a:r>
              <a:br>
                <a:rPr lang="de-DE" b="1" dirty="0">
                  <a:solidFill>
                    <a:schemeClr val="bg1"/>
                  </a:solidFill>
                  <a:latin typeface="Nunito Sans" pitchFamily="2" charset="0"/>
                </a:rPr>
              </a:br>
              <a:r>
                <a:rPr lang="de-AT" b="1" dirty="0">
                  <a:solidFill>
                    <a:schemeClr val="bg1"/>
                  </a:solidFill>
                  <a:latin typeface="Nunito Sans" pitchFamily="2" charset="0"/>
                </a:rPr>
                <a:t>FREE</a:t>
              </a:r>
            </a:p>
            <a:p>
              <a:pPr algn="ctr"/>
              <a:r>
                <a:rPr lang="de-AT" b="1" dirty="0">
                  <a:solidFill>
                    <a:schemeClr val="bg1"/>
                  </a:solidFill>
                  <a:latin typeface="Nunito Sans" pitchFamily="2" charset="0"/>
                </a:rPr>
                <a:t>ENTRANCE!</a:t>
              </a:r>
              <a:endParaRPr lang="de-AT" dirty="0">
                <a:solidFill>
                  <a:schemeClr val="bg1"/>
                </a:solidFill>
                <a:latin typeface="Nunito Sans" pitchFamily="2" charset="0"/>
              </a:endParaRPr>
            </a:p>
          </p:txBody>
        </p:sp>
        <p:sp>
          <p:nvSpPr>
            <p:cNvPr id="12" name="Google Shape;5934;p52">
              <a:extLst>
                <a:ext uri="{FF2B5EF4-FFF2-40B4-BE49-F238E27FC236}">
                  <a16:creationId xmlns:a16="http://schemas.microsoft.com/office/drawing/2014/main" id="{25299F21-F5EC-285C-358C-F98E70D83E3C}"/>
                </a:ext>
              </a:extLst>
            </p:cNvPr>
            <p:cNvSpPr/>
            <p:nvPr/>
          </p:nvSpPr>
          <p:spPr>
            <a:xfrm>
              <a:off x="7857004" y="1739467"/>
              <a:ext cx="348113" cy="343835"/>
            </a:xfrm>
            <a:custGeom>
              <a:avLst/>
              <a:gdLst/>
              <a:ahLst/>
              <a:cxnLst/>
              <a:rect l="l" t="t" r="r" b="b"/>
              <a:pathLst>
                <a:path w="12855" h="12697" extrusionOk="0">
                  <a:moveTo>
                    <a:pt x="8035" y="1032"/>
                  </a:moveTo>
                  <a:lnTo>
                    <a:pt x="11847" y="4844"/>
                  </a:lnTo>
                  <a:lnTo>
                    <a:pt x="7468" y="9223"/>
                  </a:lnTo>
                  <a:lnTo>
                    <a:pt x="3655" y="5380"/>
                  </a:lnTo>
                  <a:lnTo>
                    <a:pt x="8035" y="1032"/>
                  </a:lnTo>
                  <a:close/>
                  <a:moveTo>
                    <a:pt x="3057" y="5978"/>
                  </a:moveTo>
                  <a:lnTo>
                    <a:pt x="6869" y="9790"/>
                  </a:lnTo>
                  <a:lnTo>
                    <a:pt x="4916" y="11775"/>
                  </a:lnTo>
                  <a:cubicBezTo>
                    <a:pt x="4837" y="11854"/>
                    <a:pt x="4727" y="11893"/>
                    <a:pt x="4616" y="11893"/>
                  </a:cubicBezTo>
                  <a:cubicBezTo>
                    <a:pt x="4506" y="11893"/>
                    <a:pt x="4396" y="11854"/>
                    <a:pt x="4317" y="11775"/>
                  </a:cubicBezTo>
                  <a:lnTo>
                    <a:pt x="1104" y="8530"/>
                  </a:lnTo>
                  <a:cubicBezTo>
                    <a:pt x="946" y="8372"/>
                    <a:pt x="946" y="8120"/>
                    <a:pt x="1104" y="7963"/>
                  </a:cubicBezTo>
                  <a:lnTo>
                    <a:pt x="3057" y="5978"/>
                  </a:lnTo>
                  <a:close/>
                  <a:moveTo>
                    <a:pt x="7987" y="0"/>
                  </a:moveTo>
                  <a:cubicBezTo>
                    <a:pt x="7877" y="0"/>
                    <a:pt x="7767" y="39"/>
                    <a:pt x="7688" y="118"/>
                  </a:cubicBezTo>
                  <a:lnTo>
                    <a:pt x="442" y="7364"/>
                  </a:lnTo>
                  <a:cubicBezTo>
                    <a:pt x="1" y="7837"/>
                    <a:pt x="1" y="8625"/>
                    <a:pt x="442" y="9129"/>
                  </a:cubicBezTo>
                  <a:lnTo>
                    <a:pt x="3687" y="12342"/>
                  </a:lnTo>
                  <a:cubicBezTo>
                    <a:pt x="3923" y="12578"/>
                    <a:pt x="4238" y="12697"/>
                    <a:pt x="4557" y="12697"/>
                  </a:cubicBezTo>
                  <a:cubicBezTo>
                    <a:pt x="4876" y="12697"/>
                    <a:pt x="5199" y="12578"/>
                    <a:pt x="5451" y="12342"/>
                  </a:cubicBezTo>
                  <a:lnTo>
                    <a:pt x="12697" y="5096"/>
                  </a:lnTo>
                  <a:cubicBezTo>
                    <a:pt x="12855" y="4970"/>
                    <a:pt x="12855" y="4686"/>
                    <a:pt x="12697" y="4529"/>
                  </a:cubicBezTo>
                  <a:lnTo>
                    <a:pt x="8287" y="118"/>
                  </a:lnTo>
                  <a:cubicBezTo>
                    <a:pt x="8208" y="39"/>
                    <a:pt x="8098" y="0"/>
                    <a:pt x="79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  <a:latin typeface="Nunito San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11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 pitchFamily="2" charset="0"/>
                <a:cs typeface="Arial"/>
                <a:sym typeface="Arial"/>
              </a:rPr>
              <a:t>01</a:t>
            </a:r>
          </a:p>
        </p:txBody>
      </p:sp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 pitchFamily="2" charset="0"/>
                <a:cs typeface="Arial"/>
                <a:sym typeface="Arial"/>
              </a:rPr>
              <a:t>03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 Sans"/>
              <a:buNone/>
              <a:tabLst/>
              <a:defRPr/>
            </a:pPr>
            <a:r>
              <a:rPr kumimoji="0" lang="de-AT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sym typeface="Nunito Sans"/>
              </a:rPr>
              <a:t>3</a:t>
            </a: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80970F36-2AB7-3DFE-AD59-EC07F1CCDE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1" y="4643438"/>
            <a:ext cx="670047" cy="298882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8B566234-5EFA-7820-0620-C7156B337426}"/>
              </a:ext>
            </a:extLst>
          </p:cNvPr>
          <p:cNvSpPr txBox="1">
            <a:spLocks/>
          </p:cNvSpPr>
          <p:nvPr/>
        </p:nvSpPr>
        <p:spPr>
          <a:xfrm>
            <a:off x="263047" y="1217587"/>
            <a:ext cx="8599599" cy="485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Helvetica" panose="000004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T" sz="1600" b="0" i="0" u="none" strike="noStrike" kern="1200" cap="none" spc="0" normalizeH="0" baseline="0" noProof="0" dirty="0">
              <a:ln>
                <a:noFill/>
              </a:ln>
              <a:solidFill>
                <a:srgbClr val="09111F"/>
              </a:solidFill>
              <a:effectLst/>
              <a:uLnTx/>
              <a:uFillTx/>
              <a:latin typeface="Nunito Sans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3" name="Google Shape;156;p25">
            <a:extLst>
              <a:ext uri="{FF2B5EF4-FFF2-40B4-BE49-F238E27FC236}">
                <a16:creationId xmlns:a16="http://schemas.microsoft.com/office/drawing/2014/main" id="{40ACE849-F44C-967A-26AA-AC491724CAEF}"/>
              </a:ext>
            </a:extLst>
          </p:cNvPr>
          <p:cNvSpPr txBox="1">
            <a:spLocks/>
          </p:cNvSpPr>
          <p:nvPr/>
        </p:nvSpPr>
        <p:spPr>
          <a:xfrm>
            <a:off x="2607300" y="203583"/>
            <a:ext cx="4234201" cy="54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de-DE" sz="1600" b="1" dirty="0">
                <a:solidFill>
                  <a:schemeClr val="lt1"/>
                </a:solidFill>
                <a:latin typeface="Nunito Sans"/>
                <a:sym typeface="Nunito Sans"/>
              </a:rPr>
              <a:t>Insert </a:t>
            </a:r>
            <a:r>
              <a:rPr lang="de-DE" sz="1600" dirty="0">
                <a:solidFill>
                  <a:schemeClr val="lt1"/>
                </a:solidFill>
              </a:rPr>
              <a:t>title</a:t>
            </a:r>
            <a:r>
              <a:rPr lang="en-AT" sz="1600" b="1" dirty="0">
                <a:solidFill>
                  <a:schemeClr val="lt1"/>
                </a:solidFill>
                <a:latin typeface="Nunito Sans"/>
                <a:sym typeface="Nunito Sans"/>
              </a:rPr>
              <a:t>, </a:t>
            </a:r>
            <a:r>
              <a:rPr lang="de-DE" sz="1600" dirty="0">
                <a:solidFill>
                  <a:schemeClr val="lt1"/>
                </a:solidFill>
              </a:rPr>
              <a:t>l</a:t>
            </a:r>
            <a:r>
              <a:rPr lang="en-AT" sz="1600" b="1" dirty="0">
                <a:solidFill>
                  <a:schemeClr val="lt1"/>
                </a:solidFill>
                <a:latin typeface="Nunito Sans"/>
                <a:sym typeface="Nunito Sans"/>
              </a:rPr>
              <a:t>ogo etc.</a:t>
            </a:r>
            <a:r>
              <a:rPr lang="de-DE" sz="1600" b="1" dirty="0">
                <a:solidFill>
                  <a:schemeClr val="lt1"/>
                </a:solidFill>
                <a:latin typeface="Nunito Sans"/>
                <a:sym typeface="Nunito Sans"/>
              </a:rPr>
              <a:t> </a:t>
            </a:r>
            <a:r>
              <a:rPr lang="de-DE" sz="1600" b="1" dirty="0" err="1">
                <a:solidFill>
                  <a:schemeClr val="lt1"/>
                </a:solidFill>
                <a:latin typeface="Nunito Sans"/>
                <a:sym typeface="Nunito Sans"/>
              </a:rPr>
              <a:t>here</a:t>
            </a:r>
            <a:endParaRPr lang="en-AT" sz="1600" b="1" dirty="0">
              <a:solidFill>
                <a:schemeClr val="lt1"/>
              </a:solidFill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352474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 pitchFamily="2" charset="0"/>
                <a:cs typeface="Arial"/>
                <a:sym typeface="Arial"/>
              </a:rPr>
              <a:t>01</a:t>
            </a:r>
          </a:p>
        </p:txBody>
      </p:sp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 pitchFamily="2" charset="0"/>
                <a:cs typeface="Arial"/>
                <a:sym typeface="Arial"/>
              </a:rPr>
              <a:t>03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 Sans"/>
              <a:buNone/>
              <a:tabLst/>
              <a:defRPr/>
            </a:pPr>
            <a:r>
              <a:rPr kumimoji="0" lang="de-AT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sym typeface="Nunito Sans"/>
              </a:rPr>
              <a:t>3</a:t>
            </a: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80970F36-2AB7-3DFE-AD59-EC07F1CCDE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1" y="4643438"/>
            <a:ext cx="670047" cy="298882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8B566234-5EFA-7820-0620-C7156B337426}"/>
              </a:ext>
            </a:extLst>
          </p:cNvPr>
          <p:cNvSpPr txBox="1">
            <a:spLocks/>
          </p:cNvSpPr>
          <p:nvPr/>
        </p:nvSpPr>
        <p:spPr>
          <a:xfrm>
            <a:off x="263047" y="1217587"/>
            <a:ext cx="8599599" cy="485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Helvetica" panose="000004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T" sz="1400" b="0" i="0" u="none" strike="noStrike" kern="1200" cap="none" spc="0" normalizeH="0" baseline="0" noProof="0" dirty="0">
              <a:ln>
                <a:noFill/>
              </a:ln>
              <a:solidFill>
                <a:srgbClr val="09111F"/>
              </a:solidFill>
              <a:effectLst/>
              <a:uLnTx/>
              <a:uFillTx/>
              <a:latin typeface="Nunito Sans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3" name="Google Shape;156;p25">
            <a:extLst>
              <a:ext uri="{FF2B5EF4-FFF2-40B4-BE49-F238E27FC236}">
                <a16:creationId xmlns:a16="http://schemas.microsoft.com/office/drawing/2014/main" id="{40ACE849-F44C-967A-26AA-AC491724CAEF}"/>
              </a:ext>
            </a:extLst>
          </p:cNvPr>
          <p:cNvSpPr txBox="1">
            <a:spLocks/>
          </p:cNvSpPr>
          <p:nvPr/>
        </p:nvSpPr>
        <p:spPr>
          <a:xfrm>
            <a:off x="2607300" y="255339"/>
            <a:ext cx="4234201" cy="54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en-US" sz="1600" b="1" dirty="0">
                <a:solidFill>
                  <a:schemeClr val="lt1"/>
                </a:solidFill>
                <a:latin typeface="Nunito Sans"/>
                <a:sym typeface="Nunito Sans"/>
              </a:rPr>
              <a:t>Insert a summary here - optional with bullet points</a:t>
            </a:r>
            <a:endParaRPr lang="en-AT" sz="1600" b="1" dirty="0">
              <a:solidFill>
                <a:schemeClr val="lt1"/>
              </a:solidFill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119319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03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sp>
        <p:nvSpPr>
          <p:cNvPr id="2" name="Google Shape;156;p25">
            <a:extLst>
              <a:ext uri="{FF2B5EF4-FFF2-40B4-BE49-F238E27FC236}">
                <a16:creationId xmlns:a16="http://schemas.microsoft.com/office/drawing/2014/main" id="{25BC5DF5-D974-4714-1C6D-4A84A311EF18}"/>
              </a:ext>
            </a:extLst>
          </p:cNvPr>
          <p:cNvSpPr txBox="1">
            <a:spLocks/>
          </p:cNvSpPr>
          <p:nvPr/>
        </p:nvSpPr>
        <p:spPr>
          <a:xfrm>
            <a:off x="876822" y="39803"/>
            <a:ext cx="7365304" cy="82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lvl="0" algn="ctr" fontAlgn="base">
              <a:buClr>
                <a:schemeClr val="dk1"/>
              </a:buClr>
              <a:buSzPts val="2800"/>
            </a:pPr>
            <a:r>
              <a:rPr lang="en-US" sz="1400" dirty="0">
                <a:solidFill>
                  <a:schemeClr val="lt1"/>
                </a:solidFill>
                <a:latin typeface="Nunito Sans"/>
                <a:sym typeface="Nunito Sans"/>
              </a:rPr>
              <a:t>Please provide 2-3 sentences for each of the relevant assessment aspects –</a:t>
            </a:r>
          </a:p>
          <a:p>
            <a:pPr lvl="0" algn="ctr" fontAlgn="base">
              <a:buClr>
                <a:schemeClr val="dk1"/>
              </a:buClr>
              <a:buSzPts val="2800"/>
            </a:pPr>
            <a:r>
              <a:rPr lang="en-US" sz="1400" dirty="0">
                <a:solidFill>
                  <a:schemeClr val="lt1"/>
                </a:solidFill>
                <a:latin typeface="Nunito Sans"/>
                <a:sym typeface="Nunito Sans"/>
              </a:rPr>
              <a:t>comments can be deleted</a:t>
            </a:r>
            <a:endParaRPr lang="de-AT" altLang="de-DE" sz="1400" dirty="0">
              <a:solidFill>
                <a:schemeClr val="lt1"/>
              </a:solidFill>
              <a:latin typeface="Nunito Sans"/>
              <a:sym typeface="Nunito San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7C9F62-55C3-EFC4-E49D-CA6770B9B7BD}"/>
              </a:ext>
            </a:extLst>
          </p:cNvPr>
          <p:cNvSpPr txBox="1"/>
          <p:nvPr/>
        </p:nvSpPr>
        <p:spPr>
          <a:xfrm>
            <a:off x="187890" y="1343868"/>
            <a:ext cx="8743168" cy="147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n-US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ADDED VALUE </a:t>
            </a:r>
            <a:r>
              <a:rPr lang="en-US" altLang="de-DE" dirty="0">
                <a:solidFill>
                  <a:schemeClr val="tx1"/>
                </a:solidFill>
                <a:latin typeface="Nunito Sans" pitchFamily="2" charset="0"/>
              </a:rPr>
              <a:t>&lt;extent of the intended benefit, measured on the basis of the target group and/or monetary value&gt;</a:t>
            </a:r>
          </a:p>
          <a:p>
            <a:pPr fontAlgn="base"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DE" altLang="de-DE" dirty="0">
              <a:solidFill>
                <a:schemeClr val="tx1"/>
              </a:solidFill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7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03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sp>
        <p:nvSpPr>
          <p:cNvPr id="2" name="Google Shape;156;p25">
            <a:extLst>
              <a:ext uri="{FF2B5EF4-FFF2-40B4-BE49-F238E27FC236}">
                <a16:creationId xmlns:a16="http://schemas.microsoft.com/office/drawing/2014/main" id="{25BC5DF5-D974-4714-1C6D-4A84A311EF18}"/>
              </a:ext>
            </a:extLst>
          </p:cNvPr>
          <p:cNvSpPr txBox="1">
            <a:spLocks/>
          </p:cNvSpPr>
          <p:nvPr/>
        </p:nvSpPr>
        <p:spPr>
          <a:xfrm>
            <a:off x="876822" y="39803"/>
            <a:ext cx="7365304" cy="82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lvl="0" algn="ctr" fontAlgn="base">
              <a:buClr>
                <a:schemeClr val="dk1"/>
              </a:buClr>
              <a:buSzPts val="2800"/>
            </a:pPr>
            <a:r>
              <a:rPr lang="en-US" sz="1400" dirty="0">
                <a:solidFill>
                  <a:schemeClr val="lt1"/>
                </a:solidFill>
                <a:latin typeface="Nunito Sans"/>
                <a:sym typeface="Nunito Sans"/>
              </a:rPr>
              <a:t>Please provide 2-3 sentences for each of the relevant assessment aspects –</a:t>
            </a:r>
          </a:p>
          <a:p>
            <a:pPr lvl="0" algn="ctr" fontAlgn="base">
              <a:buClr>
                <a:schemeClr val="dk1"/>
              </a:buClr>
              <a:buSzPts val="2800"/>
            </a:pPr>
            <a:r>
              <a:rPr lang="en-US" sz="1400" dirty="0">
                <a:solidFill>
                  <a:schemeClr val="lt1"/>
                </a:solidFill>
                <a:latin typeface="Nunito Sans"/>
                <a:sym typeface="Nunito Sans"/>
              </a:rPr>
              <a:t>comments can be deleted</a:t>
            </a:r>
            <a:endParaRPr lang="de-AT" altLang="de-DE" sz="1400" dirty="0">
              <a:solidFill>
                <a:schemeClr val="lt1"/>
              </a:solidFill>
              <a:latin typeface="Nunito Sans"/>
              <a:sym typeface="Nunito San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7C9F62-55C3-EFC4-E49D-CA6770B9B7BD}"/>
              </a:ext>
            </a:extLst>
          </p:cNvPr>
          <p:cNvSpPr txBox="1"/>
          <p:nvPr/>
        </p:nvSpPr>
        <p:spPr>
          <a:xfrm>
            <a:off x="187890" y="1343868"/>
            <a:ext cx="8743168" cy="1570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b="1" dirty="0">
                <a:solidFill>
                  <a:schemeClr val="tx1"/>
                </a:solidFill>
                <a:latin typeface="Nunito Sans" pitchFamily="2" charset="0"/>
              </a:rPr>
              <a:t>INNOVATION </a:t>
            </a:r>
            <a:r>
              <a:rPr lang="en-US" altLang="de-DE" dirty="0">
                <a:solidFill>
                  <a:schemeClr val="tx1"/>
                </a:solidFill>
                <a:latin typeface="Nunito Sans" pitchFamily="2" charset="0"/>
              </a:rPr>
              <a:t>&lt;New value of the idea? Does the work drive digital transformation? Does the innovation include new ideas for implementing data governance that have not been used before?</a:t>
            </a: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&gt;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DE" altLang="de-DE" dirty="0">
              <a:solidFill>
                <a:schemeClr val="tx1"/>
              </a:solidFill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0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03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7C9F62-55C3-EFC4-E49D-CA6770B9B7BD}"/>
              </a:ext>
            </a:extLst>
          </p:cNvPr>
          <p:cNvSpPr txBox="1"/>
          <p:nvPr/>
        </p:nvSpPr>
        <p:spPr>
          <a:xfrm>
            <a:off x="187890" y="1343868"/>
            <a:ext cx="8743168" cy="172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n-US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STRATEGY </a:t>
            </a:r>
            <a:r>
              <a:rPr lang="en-US" altLang="de-DE" dirty="0">
                <a:solidFill>
                  <a:schemeClr val="tx1"/>
                </a:solidFill>
                <a:latin typeface="Nunito Sans" pitchFamily="2" charset="0"/>
              </a:rPr>
              <a:t>&lt;To what extent does the solution address the strategic level? What impact does/would it have on the affected members of an organization and can/could it be made measurable?&gt;</a:t>
            </a:r>
          </a:p>
          <a:p>
            <a:pPr fontAlgn="base"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DE" altLang="de-DE" dirty="0">
              <a:solidFill>
                <a:schemeClr val="tx1"/>
              </a:solidFill>
              <a:latin typeface="Nunito Sans" pitchFamily="2" charset="0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DE" altLang="de-DE" dirty="0">
              <a:solidFill>
                <a:schemeClr val="tx1"/>
              </a:solidFill>
              <a:latin typeface="Nunito Sans" pitchFamily="2" charset="0"/>
            </a:endParaRPr>
          </a:p>
        </p:txBody>
      </p:sp>
      <p:sp>
        <p:nvSpPr>
          <p:cNvPr id="4" name="Google Shape;156;p25">
            <a:extLst>
              <a:ext uri="{FF2B5EF4-FFF2-40B4-BE49-F238E27FC236}">
                <a16:creationId xmlns:a16="http://schemas.microsoft.com/office/drawing/2014/main" id="{2804F8A7-4653-A5B4-7969-810784577446}"/>
              </a:ext>
            </a:extLst>
          </p:cNvPr>
          <p:cNvSpPr txBox="1">
            <a:spLocks/>
          </p:cNvSpPr>
          <p:nvPr/>
        </p:nvSpPr>
        <p:spPr>
          <a:xfrm>
            <a:off x="876822" y="39803"/>
            <a:ext cx="7365304" cy="82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lvl="0" algn="ctr" fontAlgn="base">
              <a:buClr>
                <a:schemeClr val="dk1"/>
              </a:buClr>
              <a:buSzPts val="2800"/>
            </a:pPr>
            <a:r>
              <a:rPr lang="en-US" sz="1400" dirty="0">
                <a:solidFill>
                  <a:schemeClr val="lt1"/>
                </a:solidFill>
                <a:latin typeface="Nunito Sans"/>
                <a:sym typeface="Nunito Sans"/>
              </a:rPr>
              <a:t>Please provide 2-3 sentences for each of the relevant assessment aspects –</a:t>
            </a:r>
          </a:p>
          <a:p>
            <a:pPr lvl="0" algn="ctr" fontAlgn="base">
              <a:buClr>
                <a:schemeClr val="dk1"/>
              </a:buClr>
              <a:buSzPts val="2800"/>
            </a:pPr>
            <a:r>
              <a:rPr lang="en-US" sz="1400" dirty="0">
                <a:solidFill>
                  <a:schemeClr val="lt1"/>
                </a:solidFill>
                <a:latin typeface="Nunito Sans"/>
                <a:sym typeface="Nunito Sans"/>
              </a:rPr>
              <a:t>comments can be deleted</a:t>
            </a:r>
            <a:endParaRPr lang="de-AT" altLang="de-DE" sz="1400" dirty="0">
              <a:solidFill>
                <a:schemeClr val="lt1"/>
              </a:solidFill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165799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03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7C9F62-55C3-EFC4-E49D-CA6770B9B7BD}"/>
              </a:ext>
            </a:extLst>
          </p:cNvPr>
          <p:cNvSpPr txBox="1"/>
          <p:nvPr/>
        </p:nvSpPr>
        <p:spPr>
          <a:xfrm>
            <a:off x="187890" y="1343868"/>
            <a:ext cx="8743168" cy="1290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n-US" altLang="de-DE" b="1" dirty="0">
                <a:solidFill>
                  <a:schemeClr val="tx1"/>
                </a:solidFill>
                <a:latin typeface="Nunito Sans" pitchFamily="2" charset="0"/>
              </a:rPr>
              <a:t>EXPERTISE</a:t>
            </a:r>
            <a:r>
              <a:rPr lang="en-US" altLang="de-DE" dirty="0">
                <a:solidFill>
                  <a:schemeClr val="tx1"/>
                </a:solidFill>
                <a:latin typeface="Nunito Sans" pitchFamily="2" charset="0"/>
              </a:rPr>
              <a:t> &lt;Do the core areas of data governance apply?&gt;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DE" altLang="de-DE" dirty="0">
              <a:solidFill>
                <a:schemeClr val="tx1"/>
              </a:solidFill>
              <a:latin typeface="Nunito Sans" pitchFamily="2" charset="0"/>
            </a:endParaRPr>
          </a:p>
        </p:txBody>
      </p:sp>
      <p:sp>
        <p:nvSpPr>
          <p:cNvPr id="4" name="Google Shape;156;p25">
            <a:extLst>
              <a:ext uri="{FF2B5EF4-FFF2-40B4-BE49-F238E27FC236}">
                <a16:creationId xmlns:a16="http://schemas.microsoft.com/office/drawing/2014/main" id="{407A520C-9A01-E512-A296-FDE41205DA05}"/>
              </a:ext>
            </a:extLst>
          </p:cNvPr>
          <p:cNvSpPr txBox="1">
            <a:spLocks/>
          </p:cNvSpPr>
          <p:nvPr/>
        </p:nvSpPr>
        <p:spPr>
          <a:xfrm>
            <a:off x="876822" y="39803"/>
            <a:ext cx="7365304" cy="82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lvl="0" algn="ctr" fontAlgn="base">
              <a:buClr>
                <a:schemeClr val="dk1"/>
              </a:buClr>
              <a:buSzPts val="2800"/>
            </a:pPr>
            <a:r>
              <a:rPr lang="en-US" sz="1400" dirty="0">
                <a:solidFill>
                  <a:schemeClr val="lt1"/>
                </a:solidFill>
                <a:latin typeface="Nunito Sans"/>
                <a:sym typeface="Nunito Sans"/>
              </a:rPr>
              <a:t>Please provide 2-3 sentences for each of the relevant assessment aspects –</a:t>
            </a:r>
          </a:p>
          <a:p>
            <a:pPr lvl="0" algn="ctr" fontAlgn="base">
              <a:buClr>
                <a:schemeClr val="dk1"/>
              </a:buClr>
              <a:buSzPts val="2800"/>
            </a:pPr>
            <a:r>
              <a:rPr lang="en-US" sz="1400" dirty="0">
                <a:solidFill>
                  <a:schemeClr val="lt1"/>
                </a:solidFill>
                <a:latin typeface="Nunito Sans"/>
                <a:sym typeface="Nunito Sans"/>
              </a:rPr>
              <a:t>comments can be deleted</a:t>
            </a:r>
            <a:endParaRPr lang="de-AT" altLang="de-DE" sz="1400" dirty="0">
              <a:solidFill>
                <a:schemeClr val="lt1"/>
              </a:solidFill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265911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03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7C9F62-55C3-EFC4-E49D-CA6770B9B7BD}"/>
              </a:ext>
            </a:extLst>
          </p:cNvPr>
          <p:cNvSpPr txBox="1"/>
          <p:nvPr/>
        </p:nvSpPr>
        <p:spPr>
          <a:xfrm>
            <a:off x="187890" y="1343868"/>
            <a:ext cx="8743168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n-US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USER CENTRICITY </a:t>
            </a:r>
            <a:r>
              <a:rPr lang="en-US" altLang="de-DE" dirty="0">
                <a:solidFill>
                  <a:schemeClr val="tx1"/>
                </a:solidFill>
                <a:latin typeface="Nunito Sans" pitchFamily="2" charset="0"/>
              </a:rPr>
              <a:t>&lt;Does the work focus on the needs of the users?&gt;</a:t>
            </a:r>
          </a:p>
          <a:p>
            <a:pPr fontAlgn="base"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DE" altLang="de-DE" dirty="0">
              <a:solidFill>
                <a:schemeClr val="tx1"/>
              </a:solidFill>
              <a:latin typeface="Nunito Sans" pitchFamily="2" charset="0"/>
            </a:endParaRPr>
          </a:p>
        </p:txBody>
      </p:sp>
      <p:sp>
        <p:nvSpPr>
          <p:cNvPr id="4" name="Google Shape;156;p25">
            <a:extLst>
              <a:ext uri="{FF2B5EF4-FFF2-40B4-BE49-F238E27FC236}">
                <a16:creationId xmlns:a16="http://schemas.microsoft.com/office/drawing/2014/main" id="{05EE9B8C-27DA-5BEF-7C1C-D63FE7F4B77F}"/>
              </a:ext>
            </a:extLst>
          </p:cNvPr>
          <p:cNvSpPr txBox="1">
            <a:spLocks/>
          </p:cNvSpPr>
          <p:nvPr/>
        </p:nvSpPr>
        <p:spPr>
          <a:xfrm>
            <a:off x="876822" y="39803"/>
            <a:ext cx="7365304" cy="82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lvl="0" algn="ctr" fontAlgn="base">
              <a:buClr>
                <a:schemeClr val="dk1"/>
              </a:buClr>
              <a:buSzPts val="2800"/>
            </a:pPr>
            <a:r>
              <a:rPr lang="en-US" sz="1400" dirty="0">
                <a:solidFill>
                  <a:schemeClr val="lt1"/>
                </a:solidFill>
                <a:latin typeface="Nunito Sans"/>
                <a:sym typeface="Nunito Sans"/>
              </a:rPr>
              <a:t>Please provide 2-3 sentences for each of the relevant assessment aspects –</a:t>
            </a:r>
          </a:p>
          <a:p>
            <a:pPr lvl="0" algn="ctr" fontAlgn="base">
              <a:buClr>
                <a:schemeClr val="dk1"/>
              </a:buClr>
              <a:buSzPts val="2800"/>
            </a:pPr>
            <a:r>
              <a:rPr lang="en-US" sz="1400" dirty="0">
                <a:solidFill>
                  <a:schemeClr val="lt1"/>
                </a:solidFill>
                <a:latin typeface="Nunito Sans"/>
                <a:sym typeface="Nunito Sans"/>
              </a:rPr>
              <a:t>comments can be deleted</a:t>
            </a:r>
            <a:endParaRPr lang="de-AT" altLang="de-DE" sz="1400" dirty="0">
              <a:solidFill>
                <a:schemeClr val="lt1"/>
              </a:solidFill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1434554910"/>
      </p:ext>
    </p:extLst>
  </p:cSld>
  <p:clrMapOvr>
    <a:masterClrMapping/>
  </p:clrMapOvr>
</p:sld>
</file>

<file path=ppt/theme/theme1.xml><?xml version="1.0" encoding="utf-8"?>
<a:theme xmlns:a="http://schemas.openxmlformats.org/drawingml/2006/main" name="Marketing Newsletter">
  <a:themeElements>
    <a:clrScheme name="ADV">
      <a:dk1>
        <a:srgbClr val="09111F"/>
      </a:dk1>
      <a:lt1>
        <a:srgbClr val="FFFFFF"/>
      </a:lt1>
      <a:dk2>
        <a:srgbClr val="09111F"/>
      </a:dk2>
      <a:lt2>
        <a:srgbClr val="FFFFFF"/>
      </a:lt2>
      <a:accent1>
        <a:srgbClr val="002060"/>
      </a:accent1>
      <a:accent2>
        <a:srgbClr val="2F5496"/>
      </a:accent2>
      <a:accent3>
        <a:srgbClr val="B4C6E7"/>
      </a:accent3>
      <a:accent4>
        <a:srgbClr val="97BAFF"/>
      </a:accent4>
      <a:accent5>
        <a:srgbClr val="4472C4"/>
      </a:accent5>
      <a:accent6>
        <a:srgbClr val="85C0FB"/>
      </a:accent6>
      <a:hlink>
        <a:srgbClr val="48A1FA"/>
      </a:hlink>
      <a:folHlink>
        <a:srgbClr val="ADB9CA"/>
      </a:folHlink>
    </a:clrScheme>
    <a:fontScheme name="Nunito Sans">
      <a:majorFont>
        <a:latin typeface="Nunito sans"/>
        <a:ea typeface=""/>
        <a:cs typeface=""/>
      </a:majorFont>
      <a:minorFont>
        <a:latin typeface="Asisst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unito Sans">
      <a:majorFont>
        <a:latin typeface="Nunito sans"/>
        <a:ea typeface=""/>
        <a:cs typeface=""/>
      </a:majorFont>
      <a:minorFont>
        <a:latin typeface="Asisst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arketing Newsletter">
  <a:themeElements>
    <a:clrScheme name="ADV">
      <a:dk1>
        <a:srgbClr val="09111F"/>
      </a:dk1>
      <a:lt1>
        <a:srgbClr val="FFFFFF"/>
      </a:lt1>
      <a:dk2>
        <a:srgbClr val="09111F"/>
      </a:dk2>
      <a:lt2>
        <a:srgbClr val="FFFFFF"/>
      </a:lt2>
      <a:accent1>
        <a:srgbClr val="002060"/>
      </a:accent1>
      <a:accent2>
        <a:srgbClr val="2F5496"/>
      </a:accent2>
      <a:accent3>
        <a:srgbClr val="B4C6E7"/>
      </a:accent3>
      <a:accent4>
        <a:srgbClr val="97BAFF"/>
      </a:accent4>
      <a:accent5>
        <a:srgbClr val="4472C4"/>
      </a:accent5>
      <a:accent6>
        <a:srgbClr val="85C0FB"/>
      </a:accent6>
      <a:hlink>
        <a:srgbClr val="48A1FA"/>
      </a:hlink>
      <a:folHlink>
        <a:srgbClr val="ADB9CA"/>
      </a:folHlink>
    </a:clrScheme>
    <a:fontScheme name="Nunito Sans">
      <a:majorFont>
        <a:latin typeface="Nunito sans"/>
        <a:ea typeface=""/>
        <a:cs typeface=""/>
      </a:majorFont>
      <a:minorFont>
        <a:latin typeface="Asisst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151de3-5a47-4144-ba0d-23e5934f1d27">
      <Terms xmlns="http://schemas.microsoft.com/office/infopath/2007/PartnerControls"/>
    </lcf76f155ced4ddcb4097134ff3c332f>
    <TaxCatchAll xmlns="74a67662-91a1-451b-abc8-c54189e6b89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04F994C9C08445AC6C20E0C93CE517" ma:contentTypeVersion="15" ma:contentTypeDescription="Ein neues Dokument erstellen." ma:contentTypeScope="" ma:versionID="67951cd7be9834947f167e8f2cc44e1c">
  <xsd:schema xmlns:xsd="http://www.w3.org/2001/XMLSchema" xmlns:xs="http://www.w3.org/2001/XMLSchema" xmlns:p="http://schemas.microsoft.com/office/2006/metadata/properties" xmlns:ns2="2a151de3-5a47-4144-ba0d-23e5934f1d27" xmlns:ns3="74a67662-91a1-451b-abc8-c54189e6b89a" targetNamespace="http://schemas.microsoft.com/office/2006/metadata/properties" ma:root="true" ma:fieldsID="3afb4ecfb9720abdb8ebbac78eb4eace" ns2:_="" ns3:_="">
    <xsd:import namespace="2a151de3-5a47-4144-ba0d-23e5934f1d27"/>
    <xsd:import namespace="74a67662-91a1-451b-abc8-c54189e6b8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51de3-5a47-4144-ba0d-23e5934f1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2b3b296a-e289-4557-9146-133c5db8d8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a67662-91a1-451b-abc8-c54189e6b89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58bb6cb-d2cc-485f-a650-bbef3e29b93a}" ma:internalName="TaxCatchAll" ma:showField="CatchAllData" ma:web="74a67662-91a1-451b-abc8-c54189e6b8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7F6CD-7019-4AAD-A7CE-A7394B839D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76552B-8CDF-4331-A27A-DB4DE82B76A0}">
  <ds:schemaRefs>
    <ds:schemaRef ds:uri="http://schemas.microsoft.com/office/infopath/2007/PartnerControls"/>
    <ds:schemaRef ds:uri="74a67662-91a1-451b-abc8-c54189e6b89a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2a151de3-5a47-4144-ba0d-23e5934f1d27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BBE8F57-B0C2-470F-89C4-EB06CC4657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151de3-5a47-4144-ba0d-23e5934f1d27"/>
    <ds:schemaRef ds:uri="74a67662-91a1-451b-abc8-c54189e6b8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Bildschirmpräsentation (16:9)</PresentationFormat>
  <Paragraphs>116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26" baseType="lpstr">
      <vt:lpstr>Arial</vt:lpstr>
      <vt:lpstr>Asisstant</vt:lpstr>
      <vt:lpstr>Assistant Light</vt:lpstr>
      <vt:lpstr>Helvetica</vt:lpstr>
      <vt:lpstr>HNLT-R</vt:lpstr>
      <vt:lpstr>Nunito Sans</vt:lpstr>
      <vt:lpstr>Nunito Sans</vt:lpstr>
      <vt:lpstr>Nunito Sans ExtraBold</vt:lpstr>
      <vt:lpstr>Pontano Sans</vt:lpstr>
      <vt:lpstr>Marketing Newsletter</vt:lpstr>
      <vt:lpstr>Benutzerdefiniertes Design</vt:lpstr>
      <vt:lpstr>1_Marketing Newsletter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NEWSLETTER</dc:title>
  <dc:creator>Karoly, Mirella</dc:creator>
  <cp:lastModifiedBy>Faustmann Julia</cp:lastModifiedBy>
  <cp:revision>83</cp:revision>
  <cp:lastPrinted>2023-01-19T08:08:36Z</cp:lastPrinted>
  <dcterms:modified xsi:type="dcterms:W3CDTF">2023-11-14T15:16:45Z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0x0101005204F994C9C08445AC6C20E0C93CE517</vt:lpwstr>
  </property>
  <property fmtid="{D5CDD505-2E9C-101B-9397-08002B2CF9AE}" pid="3" name="MediaServiceImageTags">
    <vt:lpwstr/>
  </property>
</Properties>
</file>