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6" r:id="rId4"/>
  </p:sldMasterIdLst>
  <p:notesMasterIdLst>
    <p:notesMasterId r:id="rId20"/>
  </p:notesMasterIdLst>
  <p:handoutMasterIdLst>
    <p:handoutMasterId r:id="rId21"/>
  </p:handoutMasterIdLst>
  <p:sldIdLst>
    <p:sldId id="256" r:id="rId5"/>
    <p:sldId id="330" r:id="rId6"/>
    <p:sldId id="331" r:id="rId7"/>
    <p:sldId id="332" r:id="rId8"/>
    <p:sldId id="333" r:id="rId9"/>
    <p:sldId id="334" r:id="rId10"/>
    <p:sldId id="335" r:id="rId11"/>
    <p:sldId id="336" r:id="rId12"/>
    <p:sldId id="337" r:id="rId13"/>
    <p:sldId id="339" r:id="rId14"/>
    <p:sldId id="338" r:id="rId15"/>
    <p:sldId id="342" r:id="rId16"/>
    <p:sldId id="340" r:id="rId17"/>
    <p:sldId id="341" r:id="rId18"/>
    <p:sldId id="274" r:id="rId19"/>
  </p:sldIdLst>
  <p:sldSz cx="9144000" cy="5143500" type="screen16x9"/>
  <p:notesSz cx="6784975" cy="985678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5760">
          <p15:clr>
            <a:srgbClr val="9AA0A6"/>
          </p15:clr>
        </p15:guide>
        <p15:guide id="2" pos="4215">
          <p15:clr>
            <a:srgbClr val="9AA0A6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nz Eva" initials="KE" lastIdx="19" clrIdx="0">
    <p:extLst>
      <p:ext uri="{19B8F6BF-5375-455C-9EA6-DF929625EA0E}">
        <p15:presenceInfo xmlns:p15="http://schemas.microsoft.com/office/powerpoint/2012/main" userId="S::eva.kanz@adv.at::3c6f1b9e-54d8-42ff-8b81-d6c4526be1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2" d="100"/>
          <a:sy n="152" d="100"/>
        </p:scale>
        <p:origin x="1421" y="115"/>
      </p:cViewPr>
      <p:guideLst>
        <p:guide pos="5760"/>
        <p:guide pos="4215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4243" y="8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DEBEE878-0245-77E0-B836-F9FECAE8A8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05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3574EFD-90A3-E5D9-DE72-4B6D6D61ABB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3338" y="0"/>
            <a:ext cx="294005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6A7BAF-91F4-4E8E-9E9E-D974BB6A1677}" type="datetimeFigureOut">
              <a:rPr lang="de-AT" smtClean="0"/>
              <a:t>11.12.2025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00C4920-63B6-F069-F2EA-B54C6FB4B95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63075"/>
            <a:ext cx="294005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6BC455A-CEB5-F0DD-D734-2FF2A7FD4A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3338" y="9363075"/>
            <a:ext cx="294005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8660C6-77C8-4A78-B27A-47082E2A23C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261601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69075" cy="369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8498" y="4681974"/>
            <a:ext cx="5427980" cy="4435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Nunito Sans" pitchFamily="2" charset="0"/>
        <a:ea typeface="Nunito Sans" pitchFamily="2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69075" cy="369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4dfce81f19_0_45:notes"/>
          <p:cNvSpPr txBox="1">
            <a:spLocks noGrp="1"/>
          </p:cNvSpPr>
          <p:nvPr>
            <p:ph type="body" idx="1"/>
          </p:nvPr>
        </p:nvSpPr>
        <p:spPr>
          <a:xfrm>
            <a:off x="678498" y="4681974"/>
            <a:ext cx="5427980" cy="44355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5465e7bc0b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69075" cy="369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5465e7bc0b_1_49:notes"/>
          <p:cNvSpPr txBox="1">
            <a:spLocks noGrp="1"/>
          </p:cNvSpPr>
          <p:nvPr>
            <p:ph type="body" idx="1"/>
          </p:nvPr>
        </p:nvSpPr>
        <p:spPr>
          <a:xfrm>
            <a:off x="678498" y="4681974"/>
            <a:ext cx="5427980" cy="44355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5513294" y="1290175"/>
            <a:ext cx="2990108" cy="101201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 Sans ExtraBold"/>
              <a:buNone/>
              <a:defRPr sz="30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755340" y="2161619"/>
            <a:ext cx="2748061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ntano Sans"/>
              <a:buNone/>
              <a:defRPr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endParaRPr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DED21EE-E15C-0296-F6D3-71BA263D7C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551">
          <p15:clr>
            <a:srgbClr val="FA7B17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enutzerdefiniertes Layout">
    <p:bg>
      <p:bgPr>
        <a:gradFill>
          <a:gsLst>
            <a:gs pos="32000">
              <a:srgbClr val="000000"/>
            </a:gs>
            <a:gs pos="100000">
              <a:schemeClr val="bg2">
                <a:lumMod val="75000"/>
                <a:lumOff val="25000"/>
              </a:schemeClr>
            </a:gs>
          </a:gsLst>
          <a:lin ang="11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9DE2EC8-2794-2F63-E4D6-1846787551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3876725" cy="5210781"/>
          </a:xfrm>
          <a:prstGeom prst="rect">
            <a:avLst/>
          </a:prstGeom>
          <a:effectLst>
            <a:outerShdw blurRad="304800" dist="38100" dir="5400000" algn="t" rotWithShape="0">
              <a:prstClr val="black">
                <a:alpha val="81000"/>
              </a:prstClr>
            </a:outerShdw>
          </a:effec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3CEBF26-4BF8-E76F-2D2F-3BBA6BCC4D96}"/>
              </a:ext>
            </a:extLst>
          </p:cNvPr>
          <p:cNvSpPr txBox="1"/>
          <p:nvPr userDrawn="1"/>
        </p:nvSpPr>
        <p:spPr>
          <a:xfrm>
            <a:off x="3876675" y="1117344"/>
            <a:ext cx="3353488" cy="53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  <a:spcBef>
                <a:spcPct val="0"/>
              </a:spcBef>
            </a:pPr>
            <a:r>
              <a:rPr lang="de-AT" altLang="de-DE" sz="2800" b="0" i="0" u="none" strike="noStrike" kern="1200" cap="none" dirty="0">
                <a:solidFill>
                  <a:schemeClr val="bg1"/>
                </a:solidFill>
                <a:latin typeface="GothamBold" pitchFamily="50" charset="0"/>
                <a:ea typeface="+mj-ea"/>
                <a:cs typeface="Gotham Pro" panose="02000503040000020004" pitchFamily="50" charset="0"/>
                <a:sym typeface="Arial"/>
              </a:rPr>
              <a:t>KATEGORIE </a:t>
            </a:r>
            <a:endParaRPr lang="de-AT" sz="2800" b="0" i="0" u="none" strike="noStrike" kern="1200" cap="none" dirty="0">
              <a:solidFill>
                <a:schemeClr val="bg1"/>
              </a:solidFill>
              <a:latin typeface="GothamBold" pitchFamily="50" charset="0"/>
              <a:ea typeface="+mj-ea"/>
              <a:cs typeface="Gotham Pro" panose="02000503040000020004" pitchFamily="50" charset="0"/>
              <a:sym typeface="Arial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A9E5D75-152A-8899-064D-E84C6D7EFB06}"/>
              </a:ext>
            </a:extLst>
          </p:cNvPr>
          <p:cNvSpPr/>
          <p:nvPr userDrawn="1"/>
        </p:nvSpPr>
        <p:spPr>
          <a:xfrm>
            <a:off x="4016324" y="1772701"/>
            <a:ext cx="216000" cy="216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>
              <a:solidFill>
                <a:schemeClr val="bg1"/>
              </a:solidFill>
              <a:latin typeface="Gotham 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F12DBE6-4CA6-808D-7E60-0396505A9D55}"/>
              </a:ext>
            </a:extLst>
          </p:cNvPr>
          <p:cNvSpPr txBox="1"/>
          <p:nvPr userDrawn="1"/>
        </p:nvSpPr>
        <p:spPr>
          <a:xfrm>
            <a:off x="4251377" y="1714694"/>
            <a:ext cx="1891201" cy="332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  <a:spcBef>
                <a:spcPct val="0"/>
              </a:spcBef>
            </a:pPr>
            <a:r>
              <a:rPr lang="de-AT" altLang="de-DE" sz="1400" b="0" i="0" u="none" strike="noStrike" cap="none" dirty="0">
                <a:solidFill>
                  <a:schemeClr val="bg1"/>
                </a:solidFill>
                <a:latin typeface="Nunito Sans" pitchFamily="2" charset="0"/>
                <a:cs typeface="Arial"/>
                <a:sym typeface="Arial"/>
              </a:rPr>
              <a:t>HERO AWARD </a:t>
            </a:r>
            <a:endParaRPr lang="de-AT" sz="1400" b="0" i="0" u="none" strike="noStrike" cap="none" dirty="0">
              <a:solidFill>
                <a:schemeClr val="bg1"/>
              </a:solidFill>
              <a:latin typeface="Nunito Sans" pitchFamily="2" charset="0"/>
              <a:cs typeface="Arial"/>
              <a:sym typeface="Arial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198216F1-01C6-D144-EA51-77F10AEB9004}"/>
              </a:ext>
            </a:extLst>
          </p:cNvPr>
          <p:cNvSpPr/>
          <p:nvPr userDrawn="1"/>
        </p:nvSpPr>
        <p:spPr>
          <a:xfrm>
            <a:off x="6142578" y="1772701"/>
            <a:ext cx="216000" cy="216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>
              <a:solidFill>
                <a:schemeClr val="bg1"/>
              </a:solidFill>
              <a:latin typeface="Gotham 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16673BA-E7C6-CF96-ED69-93F027BFDDAF}"/>
              </a:ext>
            </a:extLst>
          </p:cNvPr>
          <p:cNvSpPr txBox="1"/>
          <p:nvPr userDrawn="1"/>
        </p:nvSpPr>
        <p:spPr>
          <a:xfrm>
            <a:off x="6377631" y="1714694"/>
            <a:ext cx="1891201" cy="332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 fontAlgn="base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de-AT" altLang="de-DE" sz="1400" b="0" i="0" u="none" strike="noStrike" cap="none" dirty="0">
                <a:solidFill>
                  <a:schemeClr val="bg1"/>
                </a:solidFill>
                <a:latin typeface="Nunito Sans" pitchFamily="2" charset="0"/>
                <a:cs typeface="Arial"/>
                <a:sym typeface="Arial"/>
              </a:rPr>
              <a:t>TALENT AWARD </a:t>
            </a:r>
            <a:endParaRPr lang="de-AT" sz="1400" b="0" i="0" u="none" strike="noStrike" cap="none" dirty="0">
              <a:solidFill>
                <a:schemeClr val="bg1"/>
              </a:solidFill>
              <a:latin typeface="Nunito Sans" pitchFamily="2" charset="0"/>
              <a:cs typeface="Arial"/>
              <a:sym typeface="Arial"/>
            </a:endParaRP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B9941C71-715E-2A28-A35C-46E4BB97A5F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876725" y="2605391"/>
            <a:ext cx="3876726" cy="1343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algn="l" rtl="0" fontAlgn="base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de-AT" altLang="de-DE" sz="1400" b="0" i="0" u="none" strike="noStrike" cap="none" dirty="0">
                <a:solidFill>
                  <a:schemeClr val="bg1"/>
                </a:solidFill>
                <a:latin typeface="Nunito Sans" pitchFamily="2" charset="0"/>
                <a:cs typeface="Arial"/>
                <a:sym typeface="Arial"/>
              </a:rPr>
              <a:t>Verantwortliche Person(en) mit E-Mail-Adressen und Mobiltelefonnummer: 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</a:pPr>
            <a:endParaRPr lang="de-AT" altLang="de-DE" sz="2200" b="1" dirty="0">
              <a:solidFill>
                <a:schemeClr val="bg1"/>
              </a:solidFill>
              <a:latin typeface="Gotham "/>
              <a:cs typeface="Arial" panose="020B0604020202020204" pitchFamily="34" charset="0"/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</a:pPr>
            <a:endParaRPr lang="de-AT" altLang="de-DE" sz="2200" b="1" dirty="0">
              <a:solidFill>
                <a:schemeClr val="bg1"/>
              </a:solidFill>
              <a:latin typeface="Gotham "/>
            </a:endParaRP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62974494-E9A6-E075-259A-0E6A50CE0F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76675" y="3268663"/>
            <a:ext cx="3876675" cy="1585912"/>
          </a:xfrm>
        </p:spPr>
        <p:txBody>
          <a:bodyPr/>
          <a:lstStyle>
            <a:lvl1pPr fontAlgn="base">
              <a:lnSpc>
                <a:spcPct val="115000"/>
              </a:lnSpc>
              <a:spcBef>
                <a:spcPct val="0"/>
              </a:spcBef>
              <a:buNone/>
              <a:defRPr lang="de-AT" altLang="de-DE" sz="1400" b="0" i="0" u="none" strike="noStrike" cap="none" dirty="0">
                <a:solidFill>
                  <a:schemeClr val="bg1"/>
                </a:solidFill>
                <a:latin typeface="Nunito Sans" pitchFamily="2" charset="0"/>
                <a:ea typeface="Arial"/>
                <a:cs typeface="Arial"/>
                <a:sym typeface="Arial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fontAlgn="base">
              <a:lnSpc>
                <a:spcPct val="115000"/>
              </a:lnSpc>
              <a:spcBef>
                <a:spcPct val="0"/>
              </a:spcBef>
            </a:pPr>
            <a:r>
              <a:rPr lang="de-AT" altLang="de-DE" b="1" dirty="0">
                <a:solidFill>
                  <a:schemeClr val="bg1"/>
                </a:solidFill>
                <a:latin typeface="Gotham "/>
              </a:rPr>
              <a:t>Verantwortliche Person(en) 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</a:pPr>
            <a:r>
              <a:rPr lang="de-AT" altLang="de-DE" b="1" dirty="0">
                <a:solidFill>
                  <a:schemeClr val="bg1"/>
                </a:solidFill>
                <a:latin typeface="Gotham "/>
              </a:rPr>
              <a:t>E-Mail-Adressen 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</a:pPr>
            <a:r>
              <a:rPr lang="de-AT" altLang="de-DE" b="1" dirty="0">
                <a:solidFill>
                  <a:schemeClr val="bg1"/>
                </a:solidFill>
                <a:latin typeface="Gotham "/>
              </a:rPr>
              <a:t>Mobiltelefonnummer</a:t>
            </a:r>
          </a:p>
        </p:txBody>
      </p:sp>
    </p:spTree>
    <p:extLst>
      <p:ext uri="{BB962C8B-B14F-4D97-AF65-F5344CB8AC3E}">
        <p14:creationId xmlns:p14="http://schemas.microsoft.com/office/powerpoint/2010/main" val="2256938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0D57D95-00ED-3326-4246-D02F273297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283" y="317458"/>
            <a:ext cx="1449479" cy="64812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7E0A9F7-3BA2-5691-E982-B7CDE6BB31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7812" r="7812"/>
          <a:stretch>
            <a:fillRect/>
          </a:stretch>
        </p:blipFill>
        <p:spPr>
          <a:xfrm rot="5400000">
            <a:off x="2000250" y="-2000250"/>
            <a:ext cx="5143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81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preserve="1" userDrawn="1">
  <p:cSld name="1_Table of contents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ED7D8480-F1A5-C25C-5336-423F9A0799F2}"/>
              </a:ext>
            </a:extLst>
          </p:cNvPr>
          <p:cNvSpPr/>
          <p:nvPr userDrawn="1"/>
        </p:nvSpPr>
        <p:spPr>
          <a:xfrm rot="5400000">
            <a:off x="2819399" y="-2819400"/>
            <a:ext cx="3505201" cy="9144000"/>
          </a:xfrm>
          <a:prstGeom prst="rect">
            <a:avLst/>
          </a:prstGeom>
          <a:gradFill>
            <a:gsLst>
              <a:gs pos="16000">
                <a:srgbClr val="000000"/>
              </a:gs>
              <a:gs pos="100000">
                <a:srgbClr val="97D0F5">
                  <a:alpha val="0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CF482B8-4058-F7B7-022D-5C207E3AB2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8E774FF1-1FD1-FF7C-C0E8-69269F6DBE8B}"/>
              </a:ext>
            </a:extLst>
          </p:cNvPr>
          <p:cNvSpPr/>
          <p:nvPr userDrawn="1"/>
        </p:nvSpPr>
        <p:spPr>
          <a:xfrm rot="16200000">
            <a:off x="2630514" y="-1369986"/>
            <a:ext cx="3882972" cy="9144000"/>
          </a:xfrm>
          <a:prstGeom prst="rect">
            <a:avLst/>
          </a:prstGeom>
          <a:gradFill>
            <a:gsLst>
              <a:gs pos="16000">
                <a:srgbClr val="000000"/>
              </a:gs>
              <a:gs pos="100000">
                <a:srgbClr val="97D0F5">
                  <a:alpha val="0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12DBAB7-8B6E-0275-E750-2093FD3A19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39504" y="333129"/>
            <a:ext cx="4664990" cy="39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6020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preserve="1" userDrawn="1">
  <p:cSld name="1_Table of contents">
    <p:bg>
      <p:bgPr>
        <a:gradFill>
          <a:gsLst>
            <a:gs pos="28000">
              <a:srgbClr val="2F5496"/>
            </a:gs>
            <a:gs pos="60000">
              <a:schemeClr val="bg2"/>
            </a:gs>
          </a:gsLst>
          <a:lin ang="15600000" scaled="0"/>
        </a:gra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60EC0CDC-424F-10B4-1A27-D4FCFD65805C}"/>
              </a:ext>
            </a:extLst>
          </p:cNvPr>
          <p:cNvCxnSpPr>
            <a:cxnSpLocks/>
          </p:cNvCxnSpPr>
          <p:nvPr userDrawn="1"/>
        </p:nvCxnSpPr>
        <p:spPr>
          <a:xfrm>
            <a:off x="5150734" y="-11431"/>
            <a:ext cx="3993266" cy="71748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oogle Shape;39;p4">
            <a:extLst>
              <a:ext uri="{FF2B5EF4-FFF2-40B4-BE49-F238E27FC236}">
                <a16:creationId xmlns:a16="http://schemas.microsoft.com/office/drawing/2014/main" id="{B8A79416-4902-C6EB-D47A-CF5D5A9DE7C5}"/>
              </a:ext>
            </a:extLst>
          </p:cNvPr>
          <p:cNvSpPr/>
          <p:nvPr userDrawn="1"/>
        </p:nvSpPr>
        <p:spPr>
          <a:xfrm rot="5400000">
            <a:off x="3651285" y="-3664265"/>
            <a:ext cx="1839879" cy="9145551"/>
          </a:xfrm>
          <a:custGeom>
            <a:avLst/>
            <a:gdLst>
              <a:gd name="connsiteX0" fmla="*/ 0 w 6000900"/>
              <a:gd name="connsiteY0" fmla="*/ 2571750 h 5143500"/>
              <a:gd name="connsiteX1" fmla="*/ 1285875 w 6000900"/>
              <a:gd name="connsiteY1" fmla="*/ 1 h 5143500"/>
              <a:gd name="connsiteX2" fmla="*/ 4715025 w 6000900"/>
              <a:gd name="connsiteY2" fmla="*/ 1 h 5143500"/>
              <a:gd name="connsiteX3" fmla="*/ 6000900 w 6000900"/>
              <a:gd name="connsiteY3" fmla="*/ 2571750 h 5143500"/>
              <a:gd name="connsiteX4" fmla="*/ 4715025 w 6000900"/>
              <a:gd name="connsiteY4" fmla="*/ 5143499 h 5143500"/>
              <a:gd name="connsiteX5" fmla="*/ 1285875 w 6000900"/>
              <a:gd name="connsiteY5" fmla="*/ 5143499 h 5143500"/>
              <a:gd name="connsiteX6" fmla="*/ 0 w 6000900"/>
              <a:gd name="connsiteY6" fmla="*/ 2571750 h 5143500"/>
              <a:gd name="connsiteX0" fmla="*/ 512945 w 4715025"/>
              <a:gd name="connsiteY0" fmla="*/ 2601729 h 5143498"/>
              <a:gd name="connsiteX1" fmla="*/ 0 w 4715025"/>
              <a:gd name="connsiteY1" fmla="*/ 0 h 5143498"/>
              <a:gd name="connsiteX2" fmla="*/ 3429150 w 4715025"/>
              <a:gd name="connsiteY2" fmla="*/ 0 h 5143498"/>
              <a:gd name="connsiteX3" fmla="*/ 4715025 w 4715025"/>
              <a:gd name="connsiteY3" fmla="*/ 2571749 h 5143498"/>
              <a:gd name="connsiteX4" fmla="*/ 3429150 w 4715025"/>
              <a:gd name="connsiteY4" fmla="*/ 5143498 h 5143498"/>
              <a:gd name="connsiteX5" fmla="*/ 0 w 4715025"/>
              <a:gd name="connsiteY5" fmla="*/ 5143498 h 5143498"/>
              <a:gd name="connsiteX6" fmla="*/ 512945 w 4715025"/>
              <a:gd name="connsiteY6" fmla="*/ 2601729 h 5143498"/>
              <a:gd name="connsiteX0" fmla="*/ 1442335 w 4715025"/>
              <a:gd name="connsiteY0" fmla="*/ 2601729 h 5143498"/>
              <a:gd name="connsiteX1" fmla="*/ 0 w 4715025"/>
              <a:gd name="connsiteY1" fmla="*/ 0 h 5143498"/>
              <a:gd name="connsiteX2" fmla="*/ 3429150 w 4715025"/>
              <a:gd name="connsiteY2" fmla="*/ 0 h 5143498"/>
              <a:gd name="connsiteX3" fmla="*/ 4715025 w 4715025"/>
              <a:gd name="connsiteY3" fmla="*/ 2571749 h 5143498"/>
              <a:gd name="connsiteX4" fmla="*/ 3429150 w 4715025"/>
              <a:gd name="connsiteY4" fmla="*/ 5143498 h 5143498"/>
              <a:gd name="connsiteX5" fmla="*/ 0 w 4715025"/>
              <a:gd name="connsiteY5" fmla="*/ 5143498 h 5143498"/>
              <a:gd name="connsiteX6" fmla="*/ 1442335 w 4715025"/>
              <a:gd name="connsiteY6" fmla="*/ 2601729 h 5143498"/>
              <a:gd name="connsiteX0" fmla="*/ 2071922 w 4715025"/>
              <a:gd name="connsiteY0" fmla="*/ 2631709 h 5143498"/>
              <a:gd name="connsiteX1" fmla="*/ 0 w 4715025"/>
              <a:gd name="connsiteY1" fmla="*/ 0 h 5143498"/>
              <a:gd name="connsiteX2" fmla="*/ 3429150 w 4715025"/>
              <a:gd name="connsiteY2" fmla="*/ 0 h 5143498"/>
              <a:gd name="connsiteX3" fmla="*/ 4715025 w 4715025"/>
              <a:gd name="connsiteY3" fmla="*/ 2571749 h 5143498"/>
              <a:gd name="connsiteX4" fmla="*/ 3429150 w 4715025"/>
              <a:gd name="connsiteY4" fmla="*/ 5143498 h 5143498"/>
              <a:gd name="connsiteX5" fmla="*/ 0 w 4715025"/>
              <a:gd name="connsiteY5" fmla="*/ 5143498 h 5143498"/>
              <a:gd name="connsiteX6" fmla="*/ 2071922 w 4715025"/>
              <a:gd name="connsiteY6" fmla="*/ 2631709 h 5143498"/>
              <a:gd name="connsiteX0" fmla="*/ 3091253 w 4715025"/>
              <a:gd name="connsiteY0" fmla="*/ 2601728 h 5143498"/>
              <a:gd name="connsiteX1" fmla="*/ 0 w 4715025"/>
              <a:gd name="connsiteY1" fmla="*/ 0 h 5143498"/>
              <a:gd name="connsiteX2" fmla="*/ 3429150 w 4715025"/>
              <a:gd name="connsiteY2" fmla="*/ 0 h 5143498"/>
              <a:gd name="connsiteX3" fmla="*/ 4715025 w 4715025"/>
              <a:gd name="connsiteY3" fmla="*/ 2571749 h 5143498"/>
              <a:gd name="connsiteX4" fmla="*/ 3429150 w 4715025"/>
              <a:gd name="connsiteY4" fmla="*/ 5143498 h 5143498"/>
              <a:gd name="connsiteX5" fmla="*/ 0 w 4715025"/>
              <a:gd name="connsiteY5" fmla="*/ 5143498 h 5143498"/>
              <a:gd name="connsiteX6" fmla="*/ 3091253 w 4715025"/>
              <a:gd name="connsiteY6" fmla="*/ 2601728 h 5143498"/>
              <a:gd name="connsiteX0" fmla="*/ 2611568 w 4715025"/>
              <a:gd name="connsiteY0" fmla="*/ 2571748 h 5143498"/>
              <a:gd name="connsiteX1" fmla="*/ 0 w 4715025"/>
              <a:gd name="connsiteY1" fmla="*/ 0 h 5143498"/>
              <a:gd name="connsiteX2" fmla="*/ 3429150 w 4715025"/>
              <a:gd name="connsiteY2" fmla="*/ 0 h 5143498"/>
              <a:gd name="connsiteX3" fmla="*/ 4715025 w 4715025"/>
              <a:gd name="connsiteY3" fmla="*/ 2571749 h 5143498"/>
              <a:gd name="connsiteX4" fmla="*/ 3429150 w 4715025"/>
              <a:gd name="connsiteY4" fmla="*/ 5143498 h 5143498"/>
              <a:gd name="connsiteX5" fmla="*/ 0 w 4715025"/>
              <a:gd name="connsiteY5" fmla="*/ 5143498 h 5143498"/>
              <a:gd name="connsiteX6" fmla="*/ 2611568 w 4715025"/>
              <a:gd name="connsiteY6" fmla="*/ 2571748 h 5143498"/>
              <a:gd name="connsiteX0" fmla="*/ 2611568 w 4715025"/>
              <a:gd name="connsiteY0" fmla="*/ 2571748 h 5143498"/>
              <a:gd name="connsiteX1" fmla="*/ 0 w 4715025"/>
              <a:gd name="connsiteY1" fmla="*/ 0 h 5143498"/>
              <a:gd name="connsiteX2" fmla="*/ 3429150 w 4715025"/>
              <a:gd name="connsiteY2" fmla="*/ 0 h 5143498"/>
              <a:gd name="connsiteX3" fmla="*/ 4715025 w 4715025"/>
              <a:gd name="connsiteY3" fmla="*/ 2571749 h 5143498"/>
              <a:gd name="connsiteX4" fmla="*/ 3429150 w 4715025"/>
              <a:gd name="connsiteY4" fmla="*/ 5143498 h 5143498"/>
              <a:gd name="connsiteX5" fmla="*/ 2128603 w 4715025"/>
              <a:gd name="connsiteY5" fmla="*/ 5143498 h 5143498"/>
              <a:gd name="connsiteX6" fmla="*/ 2611568 w 4715025"/>
              <a:gd name="connsiteY6" fmla="*/ 2571748 h 5143498"/>
              <a:gd name="connsiteX0" fmla="*/ 482965 w 2586422"/>
              <a:gd name="connsiteY0" fmla="*/ 2571748 h 5143498"/>
              <a:gd name="connsiteX1" fmla="*/ 659568 w 2586422"/>
              <a:gd name="connsiteY1" fmla="*/ 0 h 5143498"/>
              <a:gd name="connsiteX2" fmla="*/ 1300547 w 2586422"/>
              <a:gd name="connsiteY2" fmla="*/ 0 h 5143498"/>
              <a:gd name="connsiteX3" fmla="*/ 2586422 w 2586422"/>
              <a:gd name="connsiteY3" fmla="*/ 2571749 h 5143498"/>
              <a:gd name="connsiteX4" fmla="*/ 1300547 w 2586422"/>
              <a:gd name="connsiteY4" fmla="*/ 5143498 h 5143498"/>
              <a:gd name="connsiteX5" fmla="*/ 0 w 2586422"/>
              <a:gd name="connsiteY5" fmla="*/ 5143498 h 5143498"/>
              <a:gd name="connsiteX6" fmla="*/ 482965 w 2586422"/>
              <a:gd name="connsiteY6" fmla="*/ 2571748 h 5143498"/>
              <a:gd name="connsiteX0" fmla="*/ 3280 w 2106737"/>
              <a:gd name="connsiteY0" fmla="*/ 2571748 h 5143498"/>
              <a:gd name="connsiteX1" fmla="*/ 179883 w 2106737"/>
              <a:gd name="connsiteY1" fmla="*/ 0 h 5143498"/>
              <a:gd name="connsiteX2" fmla="*/ 820862 w 2106737"/>
              <a:gd name="connsiteY2" fmla="*/ 0 h 5143498"/>
              <a:gd name="connsiteX3" fmla="*/ 2106737 w 2106737"/>
              <a:gd name="connsiteY3" fmla="*/ 2571749 h 5143498"/>
              <a:gd name="connsiteX4" fmla="*/ 820862 w 2106737"/>
              <a:gd name="connsiteY4" fmla="*/ 5143498 h 5143498"/>
              <a:gd name="connsiteX5" fmla="*/ 0 w 2106737"/>
              <a:gd name="connsiteY5" fmla="*/ 5143498 h 5143498"/>
              <a:gd name="connsiteX6" fmla="*/ 3280 w 2106737"/>
              <a:gd name="connsiteY6" fmla="*/ 2571748 h 5143498"/>
              <a:gd name="connsiteX0" fmla="*/ 243122 w 2106737"/>
              <a:gd name="connsiteY0" fmla="*/ 2541768 h 5143498"/>
              <a:gd name="connsiteX1" fmla="*/ 179883 w 2106737"/>
              <a:gd name="connsiteY1" fmla="*/ 0 h 5143498"/>
              <a:gd name="connsiteX2" fmla="*/ 820862 w 2106737"/>
              <a:gd name="connsiteY2" fmla="*/ 0 h 5143498"/>
              <a:gd name="connsiteX3" fmla="*/ 2106737 w 2106737"/>
              <a:gd name="connsiteY3" fmla="*/ 2571749 h 5143498"/>
              <a:gd name="connsiteX4" fmla="*/ 820862 w 2106737"/>
              <a:gd name="connsiteY4" fmla="*/ 5143498 h 5143498"/>
              <a:gd name="connsiteX5" fmla="*/ 0 w 2106737"/>
              <a:gd name="connsiteY5" fmla="*/ 5143498 h 5143498"/>
              <a:gd name="connsiteX6" fmla="*/ 243122 w 2106737"/>
              <a:gd name="connsiteY6" fmla="*/ 2541768 h 5143498"/>
              <a:gd name="connsiteX0" fmla="*/ 482964 w 2106737"/>
              <a:gd name="connsiteY0" fmla="*/ 2541768 h 5143498"/>
              <a:gd name="connsiteX1" fmla="*/ 179883 w 2106737"/>
              <a:gd name="connsiteY1" fmla="*/ 0 h 5143498"/>
              <a:gd name="connsiteX2" fmla="*/ 820862 w 2106737"/>
              <a:gd name="connsiteY2" fmla="*/ 0 h 5143498"/>
              <a:gd name="connsiteX3" fmla="*/ 2106737 w 2106737"/>
              <a:gd name="connsiteY3" fmla="*/ 2571749 h 5143498"/>
              <a:gd name="connsiteX4" fmla="*/ 820862 w 2106737"/>
              <a:gd name="connsiteY4" fmla="*/ 5143498 h 5143498"/>
              <a:gd name="connsiteX5" fmla="*/ 0 w 2106737"/>
              <a:gd name="connsiteY5" fmla="*/ 5143498 h 5143498"/>
              <a:gd name="connsiteX6" fmla="*/ 482964 w 2106737"/>
              <a:gd name="connsiteY6" fmla="*/ 2541768 h 5143498"/>
              <a:gd name="connsiteX0" fmla="*/ 303081 w 1926854"/>
              <a:gd name="connsiteY0" fmla="*/ 2541768 h 5143498"/>
              <a:gd name="connsiteX1" fmla="*/ 0 w 1926854"/>
              <a:gd name="connsiteY1" fmla="*/ 0 h 5143498"/>
              <a:gd name="connsiteX2" fmla="*/ 640979 w 1926854"/>
              <a:gd name="connsiteY2" fmla="*/ 0 h 5143498"/>
              <a:gd name="connsiteX3" fmla="*/ 1926854 w 1926854"/>
              <a:gd name="connsiteY3" fmla="*/ 2571749 h 5143498"/>
              <a:gd name="connsiteX4" fmla="*/ 640979 w 1926854"/>
              <a:gd name="connsiteY4" fmla="*/ 5143498 h 5143498"/>
              <a:gd name="connsiteX5" fmla="*/ 359763 w 1926854"/>
              <a:gd name="connsiteY5" fmla="*/ 5143498 h 5143498"/>
              <a:gd name="connsiteX6" fmla="*/ 303081 w 1926854"/>
              <a:gd name="connsiteY6" fmla="*/ 2541768 h 5143498"/>
              <a:gd name="connsiteX0" fmla="*/ 303081 w 1926854"/>
              <a:gd name="connsiteY0" fmla="*/ 2541768 h 5173478"/>
              <a:gd name="connsiteX1" fmla="*/ 0 w 1926854"/>
              <a:gd name="connsiteY1" fmla="*/ 0 h 5173478"/>
              <a:gd name="connsiteX2" fmla="*/ 640979 w 1926854"/>
              <a:gd name="connsiteY2" fmla="*/ 0 h 5173478"/>
              <a:gd name="connsiteX3" fmla="*/ 1926854 w 1926854"/>
              <a:gd name="connsiteY3" fmla="*/ 2571749 h 5173478"/>
              <a:gd name="connsiteX4" fmla="*/ 640979 w 1926854"/>
              <a:gd name="connsiteY4" fmla="*/ 5143498 h 5173478"/>
              <a:gd name="connsiteX5" fmla="*/ 269822 w 1926854"/>
              <a:gd name="connsiteY5" fmla="*/ 5173478 h 5173478"/>
              <a:gd name="connsiteX6" fmla="*/ 303081 w 1926854"/>
              <a:gd name="connsiteY6" fmla="*/ 2541768 h 5173478"/>
              <a:gd name="connsiteX0" fmla="*/ 123199 w 1746972"/>
              <a:gd name="connsiteY0" fmla="*/ 2541768 h 5173478"/>
              <a:gd name="connsiteX1" fmla="*/ 0 w 1746972"/>
              <a:gd name="connsiteY1" fmla="*/ 29980 h 5173478"/>
              <a:gd name="connsiteX2" fmla="*/ 461097 w 1746972"/>
              <a:gd name="connsiteY2" fmla="*/ 0 h 5173478"/>
              <a:gd name="connsiteX3" fmla="*/ 1746972 w 1746972"/>
              <a:gd name="connsiteY3" fmla="*/ 2571749 h 5173478"/>
              <a:gd name="connsiteX4" fmla="*/ 461097 w 1746972"/>
              <a:gd name="connsiteY4" fmla="*/ 5143498 h 5173478"/>
              <a:gd name="connsiteX5" fmla="*/ 89940 w 1746972"/>
              <a:gd name="connsiteY5" fmla="*/ 5173478 h 5173478"/>
              <a:gd name="connsiteX6" fmla="*/ 123199 w 1746972"/>
              <a:gd name="connsiteY6" fmla="*/ 2541768 h 5173478"/>
              <a:gd name="connsiteX0" fmla="*/ 33259 w 1657032"/>
              <a:gd name="connsiteY0" fmla="*/ 2541768 h 5173478"/>
              <a:gd name="connsiteX1" fmla="*/ 29981 w 1657032"/>
              <a:gd name="connsiteY1" fmla="*/ 59960 h 5173478"/>
              <a:gd name="connsiteX2" fmla="*/ 371157 w 1657032"/>
              <a:gd name="connsiteY2" fmla="*/ 0 h 5173478"/>
              <a:gd name="connsiteX3" fmla="*/ 1657032 w 1657032"/>
              <a:gd name="connsiteY3" fmla="*/ 2571749 h 5173478"/>
              <a:gd name="connsiteX4" fmla="*/ 371157 w 1657032"/>
              <a:gd name="connsiteY4" fmla="*/ 5143498 h 5173478"/>
              <a:gd name="connsiteX5" fmla="*/ 0 w 1657032"/>
              <a:gd name="connsiteY5" fmla="*/ 5173478 h 5173478"/>
              <a:gd name="connsiteX6" fmla="*/ 33259 w 1657032"/>
              <a:gd name="connsiteY6" fmla="*/ 2541768 h 5173478"/>
              <a:gd name="connsiteX0" fmla="*/ 33259 w 1657032"/>
              <a:gd name="connsiteY0" fmla="*/ 2541769 h 5173479"/>
              <a:gd name="connsiteX1" fmla="*/ 29981 w 1657032"/>
              <a:gd name="connsiteY1" fmla="*/ 0 h 5173479"/>
              <a:gd name="connsiteX2" fmla="*/ 371157 w 1657032"/>
              <a:gd name="connsiteY2" fmla="*/ 1 h 5173479"/>
              <a:gd name="connsiteX3" fmla="*/ 1657032 w 1657032"/>
              <a:gd name="connsiteY3" fmla="*/ 2571750 h 5173479"/>
              <a:gd name="connsiteX4" fmla="*/ 371157 w 1657032"/>
              <a:gd name="connsiteY4" fmla="*/ 5143499 h 5173479"/>
              <a:gd name="connsiteX5" fmla="*/ 0 w 1657032"/>
              <a:gd name="connsiteY5" fmla="*/ 5173479 h 5173479"/>
              <a:gd name="connsiteX6" fmla="*/ 33259 w 1657032"/>
              <a:gd name="connsiteY6" fmla="*/ 2541769 h 5173479"/>
              <a:gd name="connsiteX0" fmla="*/ 3278 w 1657032"/>
              <a:gd name="connsiteY0" fmla="*/ 2361887 h 5173479"/>
              <a:gd name="connsiteX1" fmla="*/ 29981 w 1657032"/>
              <a:gd name="connsiteY1" fmla="*/ 0 h 5173479"/>
              <a:gd name="connsiteX2" fmla="*/ 371157 w 1657032"/>
              <a:gd name="connsiteY2" fmla="*/ 1 h 5173479"/>
              <a:gd name="connsiteX3" fmla="*/ 1657032 w 1657032"/>
              <a:gd name="connsiteY3" fmla="*/ 2571750 h 5173479"/>
              <a:gd name="connsiteX4" fmla="*/ 371157 w 1657032"/>
              <a:gd name="connsiteY4" fmla="*/ 5143499 h 5173479"/>
              <a:gd name="connsiteX5" fmla="*/ 0 w 1657032"/>
              <a:gd name="connsiteY5" fmla="*/ 5173479 h 5173479"/>
              <a:gd name="connsiteX6" fmla="*/ 3278 w 1657032"/>
              <a:gd name="connsiteY6" fmla="*/ 2361887 h 5173479"/>
              <a:gd name="connsiteX0" fmla="*/ 33258 w 1687012"/>
              <a:gd name="connsiteY0" fmla="*/ 2361887 h 5143499"/>
              <a:gd name="connsiteX1" fmla="*/ 59961 w 1687012"/>
              <a:gd name="connsiteY1" fmla="*/ 0 h 5143499"/>
              <a:gd name="connsiteX2" fmla="*/ 401137 w 1687012"/>
              <a:gd name="connsiteY2" fmla="*/ 1 h 5143499"/>
              <a:gd name="connsiteX3" fmla="*/ 1687012 w 1687012"/>
              <a:gd name="connsiteY3" fmla="*/ 2571750 h 5143499"/>
              <a:gd name="connsiteX4" fmla="*/ 401137 w 1687012"/>
              <a:gd name="connsiteY4" fmla="*/ 5143499 h 5143499"/>
              <a:gd name="connsiteX5" fmla="*/ 0 w 1687012"/>
              <a:gd name="connsiteY5" fmla="*/ 5143499 h 5143499"/>
              <a:gd name="connsiteX6" fmla="*/ 33258 w 1687012"/>
              <a:gd name="connsiteY6" fmla="*/ 2361887 h 5143499"/>
              <a:gd name="connsiteX0" fmla="*/ 45486 w 1699240"/>
              <a:gd name="connsiteY0" fmla="*/ 2385951 h 5167563"/>
              <a:gd name="connsiteX1" fmla="*/ 0 w 1699240"/>
              <a:gd name="connsiteY1" fmla="*/ 0 h 5167563"/>
              <a:gd name="connsiteX2" fmla="*/ 413365 w 1699240"/>
              <a:gd name="connsiteY2" fmla="*/ 24065 h 5167563"/>
              <a:gd name="connsiteX3" fmla="*/ 1699240 w 1699240"/>
              <a:gd name="connsiteY3" fmla="*/ 2595814 h 5167563"/>
              <a:gd name="connsiteX4" fmla="*/ 413365 w 1699240"/>
              <a:gd name="connsiteY4" fmla="*/ 5167563 h 5167563"/>
              <a:gd name="connsiteX5" fmla="*/ 12228 w 1699240"/>
              <a:gd name="connsiteY5" fmla="*/ 5167563 h 5167563"/>
              <a:gd name="connsiteX6" fmla="*/ 45486 w 1699240"/>
              <a:gd name="connsiteY6" fmla="*/ 2385951 h 5167563"/>
              <a:gd name="connsiteX0" fmla="*/ 21423 w 1699240"/>
              <a:gd name="connsiteY0" fmla="*/ 2361888 h 5167563"/>
              <a:gd name="connsiteX1" fmla="*/ 0 w 1699240"/>
              <a:gd name="connsiteY1" fmla="*/ 0 h 5167563"/>
              <a:gd name="connsiteX2" fmla="*/ 413365 w 1699240"/>
              <a:gd name="connsiteY2" fmla="*/ 24065 h 5167563"/>
              <a:gd name="connsiteX3" fmla="*/ 1699240 w 1699240"/>
              <a:gd name="connsiteY3" fmla="*/ 2595814 h 5167563"/>
              <a:gd name="connsiteX4" fmla="*/ 413365 w 1699240"/>
              <a:gd name="connsiteY4" fmla="*/ 5167563 h 5167563"/>
              <a:gd name="connsiteX5" fmla="*/ 12228 w 1699240"/>
              <a:gd name="connsiteY5" fmla="*/ 5167563 h 5167563"/>
              <a:gd name="connsiteX6" fmla="*/ 21423 w 1699240"/>
              <a:gd name="connsiteY6" fmla="*/ 2361888 h 5167563"/>
              <a:gd name="connsiteX0" fmla="*/ 21423 w 1699240"/>
              <a:gd name="connsiteY0" fmla="*/ 2337823 h 5143498"/>
              <a:gd name="connsiteX1" fmla="*/ 0 w 1699240"/>
              <a:gd name="connsiteY1" fmla="*/ 24062 h 5143498"/>
              <a:gd name="connsiteX2" fmla="*/ 413365 w 1699240"/>
              <a:gd name="connsiteY2" fmla="*/ 0 h 5143498"/>
              <a:gd name="connsiteX3" fmla="*/ 1699240 w 1699240"/>
              <a:gd name="connsiteY3" fmla="*/ 2571749 h 5143498"/>
              <a:gd name="connsiteX4" fmla="*/ 413365 w 1699240"/>
              <a:gd name="connsiteY4" fmla="*/ 5143498 h 5143498"/>
              <a:gd name="connsiteX5" fmla="*/ 12228 w 1699240"/>
              <a:gd name="connsiteY5" fmla="*/ 5143498 h 5143498"/>
              <a:gd name="connsiteX6" fmla="*/ 21423 w 1699240"/>
              <a:gd name="connsiteY6" fmla="*/ 2337823 h 5143498"/>
              <a:gd name="connsiteX0" fmla="*/ 21423 w 1699240"/>
              <a:gd name="connsiteY0" fmla="*/ 2337823 h 5143498"/>
              <a:gd name="connsiteX1" fmla="*/ 0 w 1699240"/>
              <a:gd name="connsiteY1" fmla="*/ 24062 h 5143498"/>
              <a:gd name="connsiteX2" fmla="*/ 413365 w 1699240"/>
              <a:gd name="connsiteY2" fmla="*/ 0 h 5143498"/>
              <a:gd name="connsiteX3" fmla="*/ 1699240 w 1699240"/>
              <a:gd name="connsiteY3" fmla="*/ 2571749 h 5143498"/>
              <a:gd name="connsiteX4" fmla="*/ 413365 w 1699240"/>
              <a:gd name="connsiteY4" fmla="*/ 5143498 h 5143498"/>
              <a:gd name="connsiteX5" fmla="*/ 12228 w 1699240"/>
              <a:gd name="connsiteY5" fmla="*/ 5143498 h 5143498"/>
              <a:gd name="connsiteX6" fmla="*/ 21423 w 1699240"/>
              <a:gd name="connsiteY6" fmla="*/ 2337823 h 5143498"/>
              <a:gd name="connsiteX0" fmla="*/ 57366 w 1744378"/>
              <a:gd name="connsiteY0" fmla="*/ 5143498 h 5143498"/>
              <a:gd name="connsiteX1" fmla="*/ 45138 w 1744378"/>
              <a:gd name="connsiteY1" fmla="*/ 24062 h 5143498"/>
              <a:gd name="connsiteX2" fmla="*/ 458503 w 1744378"/>
              <a:gd name="connsiteY2" fmla="*/ 0 h 5143498"/>
              <a:gd name="connsiteX3" fmla="*/ 1744378 w 1744378"/>
              <a:gd name="connsiteY3" fmla="*/ 2571749 h 5143498"/>
              <a:gd name="connsiteX4" fmla="*/ 458503 w 1744378"/>
              <a:gd name="connsiteY4" fmla="*/ 5143498 h 5143498"/>
              <a:gd name="connsiteX5" fmla="*/ 57366 w 1744378"/>
              <a:gd name="connsiteY5" fmla="*/ 5143498 h 5143498"/>
              <a:gd name="connsiteX0" fmla="*/ 57366 w 1744378"/>
              <a:gd name="connsiteY0" fmla="*/ 5143498 h 5143498"/>
              <a:gd name="connsiteX1" fmla="*/ 45138 w 1744378"/>
              <a:gd name="connsiteY1" fmla="*/ 24062 h 5143498"/>
              <a:gd name="connsiteX2" fmla="*/ 458503 w 1744378"/>
              <a:gd name="connsiteY2" fmla="*/ 0 h 5143498"/>
              <a:gd name="connsiteX3" fmla="*/ 1744378 w 1744378"/>
              <a:gd name="connsiteY3" fmla="*/ 2571749 h 5143498"/>
              <a:gd name="connsiteX4" fmla="*/ 458503 w 1744378"/>
              <a:gd name="connsiteY4" fmla="*/ 5143498 h 5143498"/>
              <a:gd name="connsiteX5" fmla="*/ 57366 w 1744378"/>
              <a:gd name="connsiteY5" fmla="*/ 5143498 h 5143498"/>
              <a:gd name="connsiteX0" fmla="*/ 32765 w 1719777"/>
              <a:gd name="connsiteY0" fmla="*/ 5143498 h 5143498"/>
              <a:gd name="connsiteX1" fmla="*/ 20537 w 1719777"/>
              <a:gd name="connsiteY1" fmla="*/ 24062 h 5143498"/>
              <a:gd name="connsiteX2" fmla="*/ 433902 w 1719777"/>
              <a:gd name="connsiteY2" fmla="*/ 0 h 5143498"/>
              <a:gd name="connsiteX3" fmla="*/ 1719777 w 1719777"/>
              <a:gd name="connsiteY3" fmla="*/ 2571749 h 5143498"/>
              <a:gd name="connsiteX4" fmla="*/ 433902 w 1719777"/>
              <a:gd name="connsiteY4" fmla="*/ 5143498 h 5143498"/>
              <a:gd name="connsiteX5" fmla="*/ 32765 w 1719777"/>
              <a:gd name="connsiteY5" fmla="*/ 5143498 h 5143498"/>
              <a:gd name="connsiteX0" fmla="*/ 12228 w 1699240"/>
              <a:gd name="connsiteY0" fmla="*/ 5143498 h 5143498"/>
              <a:gd name="connsiteX1" fmla="*/ 0 w 1699240"/>
              <a:gd name="connsiteY1" fmla="*/ 24062 h 5143498"/>
              <a:gd name="connsiteX2" fmla="*/ 413365 w 1699240"/>
              <a:gd name="connsiteY2" fmla="*/ 0 h 5143498"/>
              <a:gd name="connsiteX3" fmla="*/ 1699240 w 1699240"/>
              <a:gd name="connsiteY3" fmla="*/ 2571749 h 5143498"/>
              <a:gd name="connsiteX4" fmla="*/ 413365 w 1699240"/>
              <a:gd name="connsiteY4" fmla="*/ 5143498 h 5143498"/>
              <a:gd name="connsiteX5" fmla="*/ 12228 w 1699240"/>
              <a:gd name="connsiteY5" fmla="*/ 5143498 h 5143498"/>
              <a:gd name="connsiteX0" fmla="*/ 12228 w 1699240"/>
              <a:gd name="connsiteY0" fmla="*/ 5143498 h 5143498"/>
              <a:gd name="connsiteX1" fmla="*/ 0 w 1699240"/>
              <a:gd name="connsiteY1" fmla="*/ 24062 h 5143498"/>
              <a:gd name="connsiteX2" fmla="*/ 413365 w 1699240"/>
              <a:gd name="connsiteY2" fmla="*/ 0 h 5143498"/>
              <a:gd name="connsiteX3" fmla="*/ 1699240 w 1699240"/>
              <a:gd name="connsiteY3" fmla="*/ 2571749 h 5143498"/>
              <a:gd name="connsiteX4" fmla="*/ 413365 w 1699240"/>
              <a:gd name="connsiteY4" fmla="*/ 5143498 h 5143498"/>
              <a:gd name="connsiteX5" fmla="*/ 12228 w 1699240"/>
              <a:gd name="connsiteY5" fmla="*/ 5143498 h 5143498"/>
              <a:gd name="connsiteX0" fmla="*/ 12228 w 1699240"/>
              <a:gd name="connsiteY0" fmla="*/ 5143498 h 5143498"/>
              <a:gd name="connsiteX1" fmla="*/ 0 w 1699240"/>
              <a:gd name="connsiteY1" fmla="*/ 1058 h 5143498"/>
              <a:gd name="connsiteX2" fmla="*/ 413365 w 1699240"/>
              <a:gd name="connsiteY2" fmla="*/ 0 h 5143498"/>
              <a:gd name="connsiteX3" fmla="*/ 1699240 w 1699240"/>
              <a:gd name="connsiteY3" fmla="*/ 2571749 h 5143498"/>
              <a:gd name="connsiteX4" fmla="*/ 413365 w 1699240"/>
              <a:gd name="connsiteY4" fmla="*/ 5143498 h 5143498"/>
              <a:gd name="connsiteX5" fmla="*/ 12228 w 1699240"/>
              <a:gd name="connsiteY5" fmla="*/ 5143498 h 5143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9240" h="5143498">
                <a:moveTo>
                  <a:pt x="12228" y="5143498"/>
                </a:moveTo>
                <a:cubicBezTo>
                  <a:pt x="15523" y="5132469"/>
                  <a:pt x="5333" y="-32028"/>
                  <a:pt x="0" y="1058"/>
                </a:cubicBezTo>
                <a:lnTo>
                  <a:pt x="413365" y="0"/>
                </a:lnTo>
                <a:lnTo>
                  <a:pt x="1699240" y="2571749"/>
                </a:lnTo>
                <a:lnTo>
                  <a:pt x="413365" y="5143498"/>
                </a:lnTo>
                <a:lnTo>
                  <a:pt x="12228" y="514349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DB198F1-EC54-47E5-B7A1-C7BC401799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0" y="733159"/>
            <a:ext cx="9144000" cy="1710648"/>
          </a:xfrm>
          <a:prstGeom prst="rect">
            <a:avLst/>
          </a:prstGeom>
        </p:spPr>
      </p:pic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84510211-8F4A-9AC0-41C0-DF8535B35A32}"/>
              </a:ext>
            </a:extLst>
          </p:cNvPr>
          <p:cNvCxnSpPr>
            <a:cxnSpLocks/>
          </p:cNvCxnSpPr>
          <p:nvPr userDrawn="1"/>
        </p:nvCxnSpPr>
        <p:spPr>
          <a:xfrm flipV="1">
            <a:off x="7546694" y="1250066"/>
            <a:ext cx="1597306" cy="389343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>
            <a:extLst>
              <a:ext uri="{FF2B5EF4-FFF2-40B4-BE49-F238E27FC236}">
                <a16:creationId xmlns:a16="http://schemas.microsoft.com/office/drawing/2014/main" id="{E0FAE72F-25B7-D156-D971-AD5C4146CD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11938" y="397426"/>
            <a:ext cx="4664990" cy="39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795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preserve="1" userDrawn="1">
  <p:cSld name="1_Table of contents">
    <p:bg>
      <p:bgPr>
        <a:gradFill>
          <a:gsLst>
            <a:gs pos="28000">
              <a:srgbClr val="2F5496"/>
            </a:gs>
            <a:gs pos="60000">
              <a:schemeClr val="bg2"/>
            </a:gs>
          </a:gsLst>
          <a:lin ang="15600000" scaled="0"/>
        </a:gra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D8529313-DF53-1435-6A24-EB23C596A3F3}"/>
              </a:ext>
            </a:extLst>
          </p:cNvPr>
          <p:cNvSpPr/>
          <p:nvPr userDrawn="1"/>
        </p:nvSpPr>
        <p:spPr>
          <a:xfrm>
            <a:off x="0" y="2715658"/>
            <a:ext cx="9144000" cy="2517354"/>
          </a:xfrm>
          <a:prstGeom prst="rect">
            <a:avLst/>
          </a:prstGeom>
          <a:gradFill>
            <a:gsLst>
              <a:gs pos="100000">
                <a:srgbClr val="2F5496">
                  <a:alpha val="0"/>
                </a:srgbClr>
              </a:gs>
              <a:gs pos="18000">
                <a:schemeClr val="bg2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60EC0CDC-424F-10B4-1A27-D4FCFD65805C}"/>
              </a:ext>
            </a:extLst>
          </p:cNvPr>
          <p:cNvCxnSpPr>
            <a:cxnSpLocks/>
          </p:cNvCxnSpPr>
          <p:nvPr userDrawn="1"/>
        </p:nvCxnSpPr>
        <p:spPr>
          <a:xfrm>
            <a:off x="7276641" y="-291947"/>
            <a:ext cx="1867359" cy="99800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4DB198F1-EC54-47E5-B7A1-C7BC401799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0" y="4247001"/>
            <a:ext cx="9144000" cy="1143837"/>
          </a:xfrm>
          <a:prstGeom prst="rect">
            <a:avLst/>
          </a:prstGeom>
        </p:spPr>
      </p:pic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84510211-8F4A-9AC0-41C0-DF8535B35A32}"/>
              </a:ext>
            </a:extLst>
          </p:cNvPr>
          <p:cNvCxnSpPr>
            <a:cxnSpLocks/>
          </p:cNvCxnSpPr>
          <p:nvPr userDrawn="1"/>
        </p:nvCxnSpPr>
        <p:spPr>
          <a:xfrm flipV="1">
            <a:off x="7546694" y="1250066"/>
            <a:ext cx="1597306" cy="389343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>
            <a:extLst>
              <a:ext uri="{FF2B5EF4-FFF2-40B4-BE49-F238E27FC236}">
                <a16:creationId xmlns:a16="http://schemas.microsoft.com/office/drawing/2014/main" id="{E0FAE72F-25B7-D156-D971-AD5C4146CD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7294" y="508014"/>
            <a:ext cx="4664990" cy="396084"/>
          </a:xfrm>
          <a:prstGeom prst="rect">
            <a:avLst/>
          </a:prstGeom>
        </p:spPr>
      </p:pic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3912B7CD-09FF-FF1D-D0F5-3161D6B72D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06586" y="0"/>
            <a:ext cx="3137413" cy="5226853"/>
          </a:xfrm>
        </p:spPr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31852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1" preserve="1" userDrawn="1">
  <p:cSld name="Section 1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3">
            <a:extLst>
              <a:ext uri="{FF2B5EF4-FFF2-40B4-BE49-F238E27FC236}">
                <a16:creationId xmlns:a16="http://schemas.microsoft.com/office/drawing/2014/main" id="{02B39BE9-9114-D894-F0DF-65FD7E3E2C2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08338" y="0"/>
            <a:ext cx="5935662" cy="5143500"/>
          </a:xfr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de-AT"/>
          </a:p>
        </p:txBody>
      </p:sp>
      <p:sp>
        <p:nvSpPr>
          <p:cNvPr id="38" name="Google Shape;38;p4"/>
          <p:cNvSpPr/>
          <p:nvPr/>
        </p:nvSpPr>
        <p:spPr>
          <a:xfrm>
            <a:off x="0" y="1"/>
            <a:ext cx="4715025" cy="5143498"/>
          </a:xfrm>
          <a:custGeom>
            <a:avLst/>
            <a:gdLst>
              <a:gd name="connsiteX0" fmla="*/ 0 w 6000900"/>
              <a:gd name="connsiteY0" fmla="*/ 2571750 h 5143500"/>
              <a:gd name="connsiteX1" fmla="*/ 1285875 w 6000900"/>
              <a:gd name="connsiteY1" fmla="*/ 1 h 5143500"/>
              <a:gd name="connsiteX2" fmla="*/ 4715025 w 6000900"/>
              <a:gd name="connsiteY2" fmla="*/ 1 h 5143500"/>
              <a:gd name="connsiteX3" fmla="*/ 6000900 w 6000900"/>
              <a:gd name="connsiteY3" fmla="*/ 2571750 h 5143500"/>
              <a:gd name="connsiteX4" fmla="*/ 4715025 w 6000900"/>
              <a:gd name="connsiteY4" fmla="*/ 5143499 h 5143500"/>
              <a:gd name="connsiteX5" fmla="*/ 1285875 w 6000900"/>
              <a:gd name="connsiteY5" fmla="*/ 5143499 h 5143500"/>
              <a:gd name="connsiteX6" fmla="*/ 0 w 6000900"/>
              <a:gd name="connsiteY6" fmla="*/ 2571750 h 5143500"/>
              <a:gd name="connsiteX0" fmla="*/ 3279 w 4715025"/>
              <a:gd name="connsiteY0" fmla="*/ 2661690 h 5143498"/>
              <a:gd name="connsiteX1" fmla="*/ 0 w 4715025"/>
              <a:gd name="connsiteY1" fmla="*/ 0 h 5143498"/>
              <a:gd name="connsiteX2" fmla="*/ 3429150 w 4715025"/>
              <a:gd name="connsiteY2" fmla="*/ 0 h 5143498"/>
              <a:gd name="connsiteX3" fmla="*/ 4715025 w 4715025"/>
              <a:gd name="connsiteY3" fmla="*/ 2571749 h 5143498"/>
              <a:gd name="connsiteX4" fmla="*/ 3429150 w 4715025"/>
              <a:gd name="connsiteY4" fmla="*/ 5143498 h 5143498"/>
              <a:gd name="connsiteX5" fmla="*/ 0 w 4715025"/>
              <a:gd name="connsiteY5" fmla="*/ 5143498 h 5143498"/>
              <a:gd name="connsiteX6" fmla="*/ 3279 w 4715025"/>
              <a:gd name="connsiteY6" fmla="*/ 2661690 h 5143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15025" h="5143498">
                <a:moveTo>
                  <a:pt x="3279" y="2661690"/>
                </a:moveTo>
                <a:lnTo>
                  <a:pt x="0" y="0"/>
                </a:lnTo>
                <a:lnTo>
                  <a:pt x="3429150" y="0"/>
                </a:lnTo>
                <a:lnTo>
                  <a:pt x="4715025" y="2571749"/>
                </a:lnTo>
                <a:lnTo>
                  <a:pt x="3429150" y="5143498"/>
                </a:lnTo>
                <a:lnTo>
                  <a:pt x="0" y="5143498"/>
                </a:lnTo>
                <a:lnTo>
                  <a:pt x="3279" y="26616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" name="Google Shape;39;p4"/>
          <p:cNvSpPr/>
          <p:nvPr userDrawn="1"/>
        </p:nvSpPr>
        <p:spPr>
          <a:xfrm>
            <a:off x="-15694" y="0"/>
            <a:ext cx="1699240" cy="5143498"/>
          </a:xfrm>
          <a:custGeom>
            <a:avLst/>
            <a:gdLst>
              <a:gd name="connsiteX0" fmla="*/ 0 w 6000900"/>
              <a:gd name="connsiteY0" fmla="*/ 2571750 h 5143500"/>
              <a:gd name="connsiteX1" fmla="*/ 1285875 w 6000900"/>
              <a:gd name="connsiteY1" fmla="*/ 1 h 5143500"/>
              <a:gd name="connsiteX2" fmla="*/ 4715025 w 6000900"/>
              <a:gd name="connsiteY2" fmla="*/ 1 h 5143500"/>
              <a:gd name="connsiteX3" fmla="*/ 6000900 w 6000900"/>
              <a:gd name="connsiteY3" fmla="*/ 2571750 h 5143500"/>
              <a:gd name="connsiteX4" fmla="*/ 4715025 w 6000900"/>
              <a:gd name="connsiteY4" fmla="*/ 5143499 h 5143500"/>
              <a:gd name="connsiteX5" fmla="*/ 1285875 w 6000900"/>
              <a:gd name="connsiteY5" fmla="*/ 5143499 h 5143500"/>
              <a:gd name="connsiteX6" fmla="*/ 0 w 6000900"/>
              <a:gd name="connsiteY6" fmla="*/ 2571750 h 5143500"/>
              <a:gd name="connsiteX0" fmla="*/ 512945 w 4715025"/>
              <a:gd name="connsiteY0" fmla="*/ 2601729 h 5143498"/>
              <a:gd name="connsiteX1" fmla="*/ 0 w 4715025"/>
              <a:gd name="connsiteY1" fmla="*/ 0 h 5143498"/>
              <a:gd name="connsiteX2" fmla="*/ 3429150 w 4715025"/>
              <a:gd name="connsiteY2" fmla="*/ 0 h 5143498"/>
              <a:gd name="connsiteX3" fmla="*/ 4715025 w 4715025"/>
              <a:gd name="connsiteY3" fmla="*/ 2571749 h 5143498"/>
              <a:gd name="connsiteX4" fmla="*/ 3429150 w 4715025"/>
              <a:gd name="connsiteY4" fmla="*/ 5143498 h 5143498"/>
              <a:gd name="connsiteX5" fmla="*/ 0 w 4715025"/>
              <a:gd name="connsiteY5" fmla="*/ 5143498 h 5143498"/>
              <a:gd name="connsiteX6" fmla="*/ 512945 w 4715025"/>
              <a:gd name="connsiteY6" fmla="*/ 2601729 h 5143498"/>
              <a:gd name="connsiteX0" fmla="*/ 1442335 w 4715025"/>
              <a:gd name="connsiteY0" fmla="*/ 2601729 h 5143498"/>
              <a:gd name="connsiteX1" fmla="*/ 0 w 4715025"/>
              <a:gd name="connsiteY1" fmla="*/ 0 h 5143498"/>
              <a:gd name="connsiteX2" fmla="*/ 3429150 w 4715025"/>
              <a:gd name="connsiteY2" fmla="*/ 0 h 5143498"/>
              <a:gd name="connsiteX3" fmla="*/ 4715025 w 4715025"/>
              <a:gd name="connsiteY3" fmla="*/ 2571749 h 5143498"/>
              <a:gd name="connsiteX4" fmla="*/ 3429150 w 4715025"/>
              <a:gd name="connsiteY4" fmla="*/ 5143498 h 5143498"/>
              <a:gd name="connsiteX5" fmla="*/ 0 w 4715025"/>
              <a:gd name="connsiteY5" fmla="*/ 5143498 h 5143498"/>
              <a:gd name="connsiteX6" fmla="*/ 1442335 w 4715025"/>
              <a:gd name="connsiteY6" fmla="*/ 2601729 h 5143498"/>
              <a:gd name="connsiteX0" fmla="*/ 2071922 w 4715025"/>
              <a:gd name="connsiteY0" fmla="*/ 2631709 h 5143498"/>
              <a:gd name="connsiteX1" fmla="*/ 0 w 4715025"/>
              <a:gd name="connsiteY1" fmla="*/ 0 h 5143498"/>
              <a:gd name="connsiteX2" fmla="*/ 3429150 w 4715025"/>
              <a:gd name="connsiteY2" fmla="*/ 0 h 5143498"/>
              <a:gd name="connsiteX3" fmla="*/ 4715025 w 4715025"/>
              <a:gd name="connsiteY3" fmla="*/ 2571749 h 5143498"/>
              <a:gd name="connsiteX4" fmla="*/ 3429150 w 4715025"/>
              <a:gd name="connsiteY4" fmla="*/ 5143498 h 5143498"/>
              <a:gd name="connsiteX5" fmla="*/ 0 w 4715025"/>
              <a:gd name="connsiteY5" fmla="*/ 5143498 h 5143498"/>
              <a:gd name="connsiteX6" fmla="*/ 2071922 w 4715025"/>
              <a:gd name="connsiteY6" fmla="*/ 2631709 h 5143498"/>
              <a:gd name="connsiteX0" fmla="*/ 3091253 w 4715025"/>
              <a:gd name="connsiteY0" fmla="*/ 2601728 h 5143498"/>
              <a:gd name="connsiteX1" fmla="*/ 0 w 4715025"/>
              <a:gd name="connsiteY1" fmla="*/ 0 h 5143498"/>
              <a:gd name="connsiteX2" fmla="*/ 3429150 w 4715025"/>
              <a:gd name="connsiteY2" fmla="*/ 0 h 5143498"/>
              <a:gd name="connsiteX3" fmla="*/ 4715025 w 4715025"/>
              <a:gd name="connsiteY3" fmla="*/ 2571749 h 5143498"/>
              <a:gd name="connsiteX4" fmla="*/ 3429150 w 4715025"/>
              <a:gd name="connsiteY4" fmla="*/ 5143498 h 5143498"/>
              <a:gd name="connsiteX5" fmla="*/ 0 w 4715025"/>
              <a:gd name="connsiteY5" fmla="*/ 5143498 h 5143498"/>
              <a:gd name="connsiteX6" fmla="*/ 3091253 w 4715025"/>
              <a:gd name="connsiteY6" fmla="*/ 2601728 h 5143498"/>
              <a:gd name="connsiteX0" fmla="*/ 2611568 w 4715025"/>
              <a:gd name="connsiteY0" fmla="*/ 2571748 h 5143498"/>
              <a:gd name="connsiteX1" fmla="*/ 0 w 4715025"/>
              <a:gd name="connsiteY1" fmla="*/ 0 h 5143498"/>
              <a:gd name="connsiteX2" fmla="*/ 3429150 w 4715025"/>
              <a:gd name="connsiteY2" fmla="*/ 0 h 5143498"/>
              <a:gd name="connsiteX3" fmla="*/ 4715025 w 4715025"/>
              <a:gd name="connsiteY3" fmla="*/ 2571749 h 5143498"/>
              <a:gd name="connsiteX4" fmla="*/ 3429150 w 4715025"/>
              <a:gd name="connsiteY4" fmla="*/ 5143498 h 5143498"/>
              <a:gd name="connsiteX5" fmla="*/ 0 w 4715025"/>
              <a:gd name="connsiteY5" fmla="*/ 5143498 h 5143498"/>
              <a:gd name="connsiteX6" fmla="*/ 2611568 w 4715025"/>
              <a:gd name="connsiteY6" fmla="*/ 2571748 h 5143498"/>
              <a:gd name="connsiteX0" fmla="*/ 2611568 w 4715025"/>
              <a:gd name="connsiteY0" fmla="*/ 2571748 h 5143498"/>
              <a:gd name="connsiteX1" fmla="*/ 0 w 4715025"/>
              <a:gd name="connsiteY1" fmla="*/ 0 h 5143498"/>
              <a:gd name="connsiteX2" fmla="*/ 3429150 w 4715025"/>
              <a:gd name="connsiteY2" fmla="*/ 0 h 5143498"/>
              <a:gd name="connsiteX3" fmla="*/ 4715025 w 4715025"/>
              <a:gd name="connsiteY3" fmla="*/ 2571749 h 5143498"/>
              <a:gd name="connsiteX4" fmla="*/ 3429150 w 4715025"/>
              <a:gd name="connsiteY4" fmla="*/ 5143498 h 5143498"/>
              <a:gd name="connsiteX5" fmla="*/ 2128603 w 4715025"/>
              <a:gd name="connsiteY5" fmla="*/ 5143498 h 5143498"/>
              <a:gd name="connsiteX6" fmla="*/ 2611568 w 4715025"/>
              <a:gd name="connsiteY6" fmla="*/ 2571748 h 5143498"/>
              <a:gd name="connsiteX0" fmla="*/ 482965 w 2586422"/>
              <a:gd name="connsiteY0" fmla="*/ 2571748 h 5143498"/>
              <a:gd name="connsiteX1" fmla="*/ 659568 w 2586422"/>
              <a:gd name="connsiteY1" fmla="*/ 0 h 5143498"/>
              <a:gd name="connsiteX2" fmla="*/ 1300547 w 2586422"/>
              <a:gd name="connsiteY2" fmla="*/ 0 h 5143498"/>
              <a:gd name="connsiteX3" fmla="*/ 2586422 w 2586422"/>
              <a:gd name="connsiteY3" fmla="*/ 2571749 h 5143498"/>
              <a:gd name="connsiteX4" fmla="*/ 1300547 w 2586422"/>
              <a:gd name="connsiteY4" fmla="*/ 5143498 h 5143498"/>
              <a:gd name="connsiteX5" fmla="*/ 0 w 2586422"/>
              <a:gd name="connsiteY5" fmla="*/ 5143498 h 5143498"/>
              <a:gd name="connsiteX6" fmla="*/ 482965 w 2586422"/>
              <a:gd name="connsiteY6" fmla="*/ 2571748 h 5143498"/>
              <a:gd name="connsiteX0" fmla="*/ 3280 w 2106737"/>
              <a:gd name="connsiteY0" fmla="*/ 2571748 h 5143498"/>
              <a:gd name="connsiteX1" fmla="*/ 179883 w 2106737"/>
              <a:gd name="connsiteY1" fmla="*/ 0 h 5143498"/>
              <a:gd name="connsiteX2" fmla="*/ 820862 w 2106737"/>
              <a:gd name="connsiteY2" fmla="*/ 0 h 5143498"/>
              <a:gd name="connsiteX3" fmla="*/ 2106737 w 2106737"/>
              <a:gd name="connsiteY3" fmla="*/ 2571749 h 5143498"/>
              <a:gd name="connsiteX4" fmla="*/ 820862 w 2106737"/>
              <a:gd name="connsiteY4" fmla="*/ 5143498 h 5143498"/>
              <a:gd name="connsiteX5" fmla="*/ 0 w 2106737"/>
              <a:gd name="connsiteY5" fmla="*/ 5143498 h 5143498"/>
              <a:gd name="connsiteX6" fmla="*/ 3280 w 2106737"/>
              <a:gd name="connsiteY6" fmla="*/ 2571748 h 5143498"/>
              <a:gd name="connsiteX0" fmla="*/ 243122 w 2106737"/>
              <a:gd name="connsiteY0" fmla="*/ 2541768 h 5143498"/>
              <a:gd name="connsiteX1" fmla="*/ 179883 w 2106737"/>
              <a:gd name="connsiteY1" fmla="*/ 0 h 5143498"/>
              <a:gd name="connsiteX2" fmla="*/ 820862 w 2106737"/>
              <a:gd name="connsiteY2" fmla="*/ 0 h 5143498"/>
              <a:gd name="connsiteX3" fmla="*/ 2106737 w 2106737"/>
              <a:gd name="connsiteY3" fmla="*/ 2571749 h 5143498"/>
              <a:gd name="connsiteX4" fmla="*/ 820862 w 2106737"/>
              <a:gd name="connsiteY4" fmla="*/ 5143498 h 5143498"/>
              <a:gd name="connsiteX5" fmla="*/ 0 w 2106737"/>
              <a:gd name="connsiteY5" fmla="*/ 5143498 h 5143498"/>
              <a:gd name="connsiteX6" fmla="*/ 243122 w 2106737"/>
              <a:gd name="connsiteY6" fmla="*/ 2541768 h 5143498"/>
              <a:gd name="connsiteX0" fmla="*/ 482964 w 2106737"/>
              <a:gd name="connsiteY0" fmla="*/ 2541768 h 5143498"/>
              <a:gd name="connsiteX1" fmla="*/ 179883 w 2106737"/>
              <a:gd name="connsiteY1" fmla="*/ 0 h 5143498"/>
              <a:gd name="connsiteX2" fmla="*/ 820862 w 2106737"/>
              <a:gd name="connsiteY2" fmla="*/ 0 h 5143498"/>
              <a:gd name="connsiteX3" fmla="*/ 2106737 w 2106737"/>
              <a:gd name="connsiteY3" fmla="*/ 2571749 h 5143498"/>
              <a:gd name="connsiteX4" fmla="*/ 820862 w 2106737"/>
              <a:gd name="connsiteY4" fmla="*/ 5143498 h 5143498"/>
              <a:gd name="connsiteX5" fmla="*/ 0 w 2106737"/>
              <a:gd name="connsiteY5" fmla="*/ 5143498 h 5143498"/>
              <a:gd name="connsiteX6" fmla="*/ 482964 w 2106737"/>
              <a:gd name="connsiteY6" fmla="*/ 2541768 h 5143498"/>
              <a:gd name="connsiteX0" fmla="*/ 303081 w 1926854"/>
              <a:gd name="connsiteY0" fmla="*/ 2541768 h 5143498"/>
              <a:gd name="connsiteX1" fmla="*/ 0 w 1926854"/>
              <a:gd name="connsiteY1" fmla="*/ 0 h 5143498"/>
              <a:gd name="connsiteX2" fmla="*/ 640979 w 1926854"/>
              <a:gd name="connsiteY2" fmla="*/ 0 h 5143498"/>
              <a:gd name="connsiteX3" fmla="*/ 1926854 w 1926854"/>
              <a:gd name="connsiteY3" fmla="*/ 2571749 h 5143498"/>
              <a:gd name="connsiteX4" fmla="*/ 640979 w 1926854"/>
              <a:gd name="connsiteY4" fmla="*/ 5143498 h 5143498"/>
              <a:gd name="connsiteX5" fmla="*/ 359763 w 1926854"/>
              <a:gd name="connsiteY5" fmla="*/ 5143498 h 5143498"/>
              <a:gd name="connsiteX6" fmla="*/ 303081 w 1926854"/>
              <a:gd name="connsiteY6" fmla="*/ 2541768 h 5143498"/>
              <a:gd name="connsiteX0" fmla="*/ 303081 w 1926854"/>
              <a:gd name="connsiteY0" fmla="*/ 2541768 h 5173478"/>
              <a:gd name="connsiteX1" fmla="*/ 0 w 1926854"/>
              <a:gd name="connsiteY1" fmla="*/ 0 h 5173478"/>
              <a:gd name="connsiteX2" fmla="*/ 640979 w 1926854"/>
              <a:gd name="connsiteY2" fmla="*/ 0 h 5173478"/>
              <a:gd name="connsiteX3" fmla="*/ 1926854 w 1926854"/>
              <a:gd name="connsiteY3" fmla="*/ 2571749 h 5173478"/>
              <a:gd name="connsiteX4" fmla="*/ 640979 w 1926854"/>
              <a:gd name="connsiteY4" fmla="*/ 5143498 h 5173478"/>
              <a:gd name="connsiteX5" fmla="*/ 269822 w 1926854"/>
              <a:gd name="connsiteY5" fmla="*/ 5173478 h 5173478"/>
              <a:gd name="connsiteX6" fmla="*/ 303081 w 1926854"/>
              <a:gd name="connsiteY6" fmla="*/ 2541768 h 5173478"/>
              <a:gd name="connsiteX0" fmla="*/ 123199 w 1746972"/>
              <a:gd name="connsiteY0" fmla="*/ 2541768 h 5173478"/>
              <a:gd name="connsiteX1" fmla="*/ 0 w 1746972"/>
              <a:gd name="connsiteY1" fmla="*/ 29980 h 5173478"/>
              <a:gd name="connsiteX2" fmla="*/ 461097 w 1746972"/>
              <a:gd name="connsiteY2" fmla="*/ 0 h 5173478"/>
              <a:gd name="connsiteX3" fmla="*/ 1746972 w 1746972"/>
              <a:gd name="connsiteY3" fmla="*/ 2571749 h 5173478"/>
              <a:gd name="connsiteX4" fmla="*/ 461097 w 1746972"/>
              <a:gd name="connsiteY4" fmla="*/ 5143498 h 5173478"/>
              <a:gd name="connsiteX5" fmla="*/ 89940 w 1746972"/>
              <a:gd name="connsiteY5" fmla="*/ 5173478 h 5173478"/>
              <a:gd name="connsiteX6" fmla="*/ 123199 w 1746972"/>
              <a:gd name="connsiteY6" fmla="*/ 2541768 h 5173478"/>
              <a:gd name="connsiteX0" fmla="*/ 33259 w 1657032"/>
              <a:gd name="connsiteY0" fmla="*/ 2541768 h 5173478"/>
              <a:gd name="connsiteX1" fmla="*/ 29981 w 1657032"/>
              <a:gd name="connsiteY1" fmla="*/ 59960 h 5173478"/>
              <a:gd name="connsiteX2" fmla="*/ 371157 w 1657032"/>
              <a:gd name="connsiteY2" fmla="*/ 0 h 5173478"/>
              <a:gd name="connsiteX3" fmla="*/ 1657032 w 1657032"/>
              <a:gd name="connsiteY3" fmla="*/ 2571749 h 5173478"/>
              <a:gd name="connsiteX4" fmla="*/ 371157 w 1657032"/>
              <a:gd name="connsiteY4" fmla="*/ 5143498 h 5173478"/>
              <a:gd name="connsiteX5" fmla="*/ 0 w 1657032"/>
              <a:gd name="connsiteY5" fmla="*/ 5173478 h 5173478"/>
              <a:gd name="connsiteX6" fmla="*/ 33259 w 1657032"/>
              <a:gd name="connsiteY6" fmla="*/ 2541768 h 5173478"/>
              <a:gd name="connsiteX0" fmla="*/ 33259 w 1657032"/>
              <a:gd name="connsiteY0" fmla="*/ 2541769 h 5173479"/>
              <a:gd name="connsiteX1" fmla="*/ 29981 w 1657032"/>
              <a:gd name="connsiteY1" fmla="*/ 0 h 5173479"/>
              <a:gd name="connsiteX2" fmla="*/ 371157 w 1657032"/>
              <a:gd name="connsiteY2" fmla="*/ 1 h 5173479"/>
              <a:gd name="connsiteX3" fmla="*/ 1657032 w 1657032"/>
              <a:gd name="connsiteY3" fmla="*/ 2571750 h 5173479"/>
              <a:gd name="connsiteX4" fmla="*/ 371157 w 1657032"/>
              <a:gd name="connsiteY4" fmla="*/ 5143499 h 5173479"/>
              <a:gd name="connsiteX5" fmla="*/ 0 w 1657032"/>
              <a:gd name="connsiteY5" fmla="*/ 5173479 h 5173479"/>
              <a:gd name="connsiteX6" fmla="*/ 33259 w 1657032"/>
              <a:gd name="connsiteY6" fmla="*/ 2541769 h 5173479"/>
              <a:gd name="connsiteX0" fmla="*/ 3278 w 1657032"/>
              <a:gd name="connsiteY0" fmla="*/ 2361887 h 5173479"/>
              <a:gd name="connsiteX1" fmla="*/ 29981 w 1657032"/>
              <a:gd name="connsiteY1" fmla="*/ 0 h 5173479"/>
              <a:gd name="connsiteX2" fmla="*/ 371157 w 1657032"/>
              <a:gd name="connsiteY2" fmla="*/ 1 h 5173479"/>
              <a:gd name="connsiteX3" fmla="*/ 1657032 w 1657032"/>
              <a:gd name="connsiteY3" fmla="*/ 2571750 h 5173479"/>
              <a:gd name="connsiteX4" fmla="*/ 371157 w 1657032"/>
              <a:gd name="connsiteY4" fmla="*/ 5143499 h 5173479"/>
              <a:gd name="connsiteX5" fmla="*/ 0 w 1657032"/>
              <a:gd name="connsiteY5" fmla="*/ 5173479 h 5173479"/>
              <a:gd name="connsiteX6" fmla="*/ 3278 w 1657032"/>
              <a:gd name="connsiteY6" fmla="*/ 2361887 h 5173479"/>
              <a:gd name="connsiteX0" fmla="*/ 33258 w 1687012"/>
              <a:gd name="connsiteY0" fmla="*/ 2361887 h 5143499"/>
              <a:gd name="connsiteX1" fmla="*/ 59961 w 1687012"/>
              <a:gd name="connsiteY1" fmla="*/ 0 h 5143499"/>
              <a:gd name="connsiteX2" fmla="*/ 401137 w 1687012"/>
              <a:gd name="connsiteY2" fmla="*/ 1 h 5143499"/>
              <a:gd name="connsiteX3" fmla="*/ 1687012 w 1687012"/>
              <a:gd name="connsiteY3" fmla="*/ 2571750 h 5143499"/>
              <a:gd name="connsiteX4" fmla="*/ 401137 w 1687012"/>
              <a:gd name="connsiteY4" fmla="*/ 5143499 h 5143499"/>
              <a:gd name="connsiteX5" fmla="*/ 0 w 1687012"/>
              <a:gd name="connsiteY5" fmla="*/ 5143499 h 5143499"/>
              <a:gd name="connsiteX6" fmla="*/ 33258 w 1687012"/>
              <a:gd name="connsiteY6" fmla="*/ 2361887 h 5143499"/>
              <a:gd name="connsiteX0" fmla="*/ 45486 w 1699240"/>
              <a:gd name="connsiteY0" fmla="*/ 2385951 h 5167563"/>
              <a:gd name="connsiteX1" fmla="*/ 0 w 1699240"/>
              <a:gd name="connsiteY1" fmla="*/ 0 h 5167563"/>
              <a:gd name="connsiteX2" fmla="*/ 413365 w 1699240"/>
              <a:gd name="connsiteY2" fmla="*/ 24065 h 5167563"/>
              <a:gd name="connsiteX3" fmla="*/ 1699240 w 1699240"/>
              <a:gd name="connsiteY3" fmla="*/ 2595814 h 5167563"/>
              <a:gd name="connsiteX4" fmla="*/ 413365 w 1699240"/>
              <a:gd name="connsiteY4" fmla="*/ 5167563 h 5167563"/>
              <a:gd name="connsiteX5" fmla="*/ 12228 w 1699240"/>
              <a:gd name="connsiteY5" fmla="*/ 5167563 h 5167563"/>
              <a:gd name="connsiteX6" fmla="*/ 45486 w 1699240"/>
              <a:gd name="connsiteY6" fmla="*/ 2385951 h 5167563"/>
              <a:gd name="connsiteX0" fmla="*/ 21423 w 1699240"/>
              <a:gd name="connsiteY0" fmla="*/ 2361888 h 5167563"/>
              <a:gd name="connsiteX1" fmla="*/ 0 w 1699240"/>
              <a:gd name="connsiteY1" fmla="*/ 0 h 5167563"/>
              <a:gd name="connsiteX2" fmla="*/ 413365 w 1699240"/>
              <a:gd name="connsiteY2" fmla="*/ 24065 h 5167563"/>
              <a:gd name="connsiteX3" fmla="*/ 1699240 w 1699240"/>
              <a:gd name="connsiteY3" fmla="*/ 2595814 h 5167563"/>
              <a:gd name="connsiteX4" fmla="*/ 413365 w 1699240"/>
              <a:gd name="connsiteY4" fmla="*/ 5167563 h 5167563"/>
              <a:gd name="connsiteX5" fmla="*/ 12228 w 1699240"/>
              <a:gd name="connsiteY5" fmla="*/ 5167563 h 5167563"/>
              <a:gd name="connsiteX6" fmla="*/ 21423 w 1699240"/>
              <a:gd name="connsiteY6" fmla="*/ 2361888 h 5167563"/>
              <a:gd name="connsiteX0" fmla="*/ 21423 w 1699240"/>
              <a:gd name="connsiteY0" fmla="*/ 2337823 h 5143498"/>
              <a:gd name="connsiteX1" fmla="*/ 0 w 1699240"/>
              <a:gd name="connsiteY1" fmla="*/ 24062 h 5143498"/>
              <a:gd name="connsiteX2" fmla="*/ 413365 w 1699240"/>
              <a:gd name="connsiteY2" fmla="*/ 0 h 5143498"/>
              <a:gd name="connsiteX3" fmla="*/ 1699240 w 1699240"/>
              <a:gd name="connsiteY3" fmla="*/ 2571749 h 5143498"/>
              <a:gd name="connsiteX4" fmla="*/ 413365 w 1699240"/>
              <a:gd name="connsiteY4" fmla="*/ 5143498 h 5143498"/>
              <a:gd name="connsiteX5" fmla="*/ 12228 w 1699240"/>
              <a:gd name="connsiteY5" fmla="*/ 5143498 h 5143498"/>
              <a:gd name="connsiteX6" fmla="*/ 21423 w 1699240"/>
              <a:gd name="connsiteY6" fmla="*/ 2337823 h 5143498"/>
              <a:gd name="connsiteX0" fmla="*/ 21423 w 1699240"/>
              <a:gd name="connsiteY0" fmla="*/ 2337823 h 5143498"/>
              <a:gd name="connsiteX1" fmla="*/ 0 w 1699240"/>
              <a:gd name="connsiteY1" fmla="*/ 24062 h 5143498"/>
              <a:gd name="connsiteX2" fmla="*/ 413365 w 1699240"/>
              <a:gd name="connsiteY2" fmla="*/ 0 h 5143498"/>
              <a:gd name="connsiteX3" fmla="*/ 1699240 w 1699240"/>
              <a:gd name="connsiteY3" fmla="*/ 2571749 h 5143498"/>
              <a:gd name="connsiteX4" fmla="*/ 413365 w 1699240"/>
              <a:gd name="connsiteY4" fmla="*/ 5143498 h 5143498"/>
              <a:gd name="connsiteX5" fmla="*/ 12228 w 1699240"/>
              <a:gd name="connsiteY5" fmla="*/ 5143498 h 5143498"/>
              <a:gd name="connsiteX6" fmla="*/ 21423 w 1699240"/>
              <a:gd name="connsiteY6" fmla="*/ 2337823 h 5143498"/>
              <a:gd name="connsiteX0" fmla="*/ 57366 w 1744378"/>
              <a:gd name="connsiteY0" fmla="*/ 5143498 h 5143498"/>
              <a:gd name="connsiteX1" fmla="*/ 45138 w 1744378"/>
              <a:gd name="connsiteY1" fmla="*/ 24062 h 5143498"/>
              <a:gd name="connsiteX2" fmla="*/ 458503 w 1744378"/>
              <a:gd name="connsiteY2" fmla="*/ 0 h 5143498"/>
              <a:gd name="connsiteX3" fmla="*/ 1744378 w 1744378"/>
              <a:gd name="connsiteY3" fmla="*/ 2571749 h 5143498"/>
              <a:gd name="connsiteX4" fmla="*/ 458503 w 1744378"/>
              <a:gd name="connsiteY4" fmla="*/ 5143498 h 5143498"/>
              <a:gd name="connsiteX5" fmla="*/ 57366 w 1744378"/>
              <a:gd name="connsiteY5" fmla="*/ 5143498 h 5143498"/>
              <a:gd name="connsiteX0" fmla="*/ 57366 w 1744378"/>
              <a:gd name="connsiteY0" fmla="*/ 5143498 h 5143498"/>
              <a:gd name="connsiteX1" fmla="*/ 45138 w 1744378"/>
              <a:gd name="connsiteY1" fmla="*/ 24062 h 5143498"/>
              <a:gd name="connsiteX2" fmla="*/ 458503 w 1744378"/>
              <a:gd name="connsiteY2" fmla="*/ 0 h 5143498"/>
              <a:gd name="connsiteX3" fmla="*/ 1744378 w 1744378"/>
              <a:gd name="connsiteY3" fmla="*/ 2571749 h 5143498"/>
              <a:gd name="connsiteX4" fmla="*/ 458503 w 1744378"/>
              <a:gd name="connsiteY4" fmla="*/ 5143498 h 5143498"/>
              <a:gd name="connsiteX5" fmla="*/ 57366 w 1744378"/>
              <a:gd name="connsiteY5" fmla="*/ 5143498 h 5143498"/>
              <a:gd name="connsiteX0" fmla="*/ 32765 w 1719777"/>
              <a:gd name="connsiteY0" fmla="*/ 5143498 h 5143498"/>
              <a:gd name="connsiteX1" fmla="*/ 20537 w 1719777"/>
              <a:gd name="connsiteY1" fmla="*/ 24062 h 5143498"/>
              <a:gd name="connsiteX2" fmla="*/ 433902 w 1719777"/>
              <a:gd name="connsiteY2" fmla="*/ 0 h 5143498"/>
              <a:gd name="connsiteX3" fmla="*/ 1719777 w 1719777"/>
              <a:gd name="connsiteY3" fmla="*/ 2571749 h 5143498"/>
              <a:gd name="connsiteX4" fmla="*/ 433902 w 1719777"/>
              <a:gd name="connsiteY4" fmla="*/ 5143498 h 5143498"/>
              <a:gd name="connsiteX5" fmla="*/ 32765 w 1719777"/>
              <a:gd name="connsiteY5" fmla="*/ 5143498 h 5143498"/>
              <a:gd name="connsiteX0" fmla="*/ 12228 w 1699240"/>
              <a:gd name="connsiteY0" fmla="*/ 5143498 h 5143498"/>
              <a:gd name="connsiteX1" fmla="*/ 0 w 1699240"/>
              <a:gd name="connsiteY1" fmla="*/ 24062 h 5143498"/>
              <a:gd name="connsiteX2" fmla="*/ 413365 w 1699240"/>
              <a:gd name="connsiteY2" fmla="*/ 0 h 5143498"/>
              <a:gd name="connsiteX3" fmla="*/ 1699240 w 1699240"/>
              <a:gd name="connsiteY3" fmla="*/ 2571749 h 5143498"/>
              <a:gd name="connsiteX4" fmla="*/ 413365 w 1699240"/>
              <a:gd name="connsiteY4" fmla="*/ 5143498 h 5143498"/>
              <a:gd name="connsiteX5" fmla="*/ 12228 w 1699240"/>
              <a:gd name="connsiteY5" fmla="*/ 5143498 h 5143498"/>
              <a:gd name="connsiteX0" fmla="*/ 12228 w 1699240"/>
              <a:gd name="connsiteY0" fmla="*/ 5143498 h 5143498"/>
              <a:gd name="connsiteX1" fmla="*/ 0 w 1699240"/>
              <a:gd name="connsiteY1" fmla="*/ 24062 h 5143498"/>
              <a:gd name="connsiteX2" fmla="*/ 413365 w 1699240"/>
              <a:gd name="connsiteY2" fmla="*/ 0 h 5143498"/>
              <a:gd name="connsiteX3" fmla="*/ 1699240 w 1699240"/>
              <a:gd name="connsiteY3" fmla="*/ 2571749 h 5143498"/>
              <a:gd name="connsiteX4" fmla="*/ 413365 w 1699240"/>
              <a:gd name="connsiteY4" fmla="*/ 5143498 h 5143498"/>
              <a:gd name="connsiteX5" fmla="*/ 12228 w 1699240"/>
              <a:gd name="connsiteY5" fmla="*/ 5143498 h 5143498"/>
              <a:gd name="connsiteX0" fmla="*/ 12228 w 1699240"/>
              <a:gd name="connsiteY0" fmla="*/ 5143498 h 5143498"/>
              <a:gd name="connsiteX1" fmla="*/ 0 w 1699240"/>
              <a:gd name="connsiteY1" fmla="*/ 1058 h 5143498"/>
              <a:gd name="connsiteX2" fmla="*/ 413365 w 1699240"/>
              <a:gd name="connsiteY2" fmla="*/ 0 h 5143498"/>
              <a:gd name="connsiteX3" fmla="*/ 1699240 w 1699240"/>
              <a:gd name="connsiteY3" fmla="*/ 2571749 h 5143498"/>
              <a:gd name="connsiteX4" fmla="*/ 413365 w 1699240"/>
              <a:gd name="connsiteY4" fmla="*/ 5143498 h 5143498"/>
              <a:gd name="connsiteX5" fmla="*/ 12228 w 1699240"/>
              <a:gd name="connsiteY5" fmla="*/ 5143498 h 5143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9240" h="5143498">
                <a:moveTo>
                  <a:pt x="12228" y="5143498"/>
                </a:moveTo>
                <a:cubicBezTo>
                  <a:pt x="15523" y="5132469"/>
                  <a:pt x="5333" y="-32028"/>
                  <a:pt x="0" y="1058"/>
                </a:cubicBezTo>
                <a:lnTo>
                  <a:pt x="413365" y="0"/>
                </a:lnTo>
                <a:lnTo>
                  <a:pt x="1699240" y="2571749"/>
                </a:lnTo>
                <a:lnTo>
                  <a:pt x="413365" y="5143498"/>
                </a:lnTo>
                <a:lnTo>
                  <a:pt x="12228" y="514349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" name="Google Shape;40;p4"/>
          <p:cNvSpPr txBox="1">
            <a:spLocks noGrp="1"/>
          </p:cNvSpPr>
          <p:nvPr>
            <p:ph type="ctrTitle"/>
          </p:nvPr>
        </p:nvSpPr>
        <p:spPr>
          <a:xfrm flipH="1">
            <a:off x="1615535" y="2355535"/>
            <a:ext cx="2581711" cy="80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latin typeface="Gotham Bold" pitchFamily="50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 dirty="0"/>
          </a:p>
        </p:txBody>
      </p:sp>
      <p:sp>
        <p:nvSpPr>
          <p:cNvPr id="41" name="Google Shape;41;p4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1615535" y="1753435"/>
            <a:ext cx="2344027" cy="7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4800" b="0">
                <a:latin typeface="Gotham Bold" pitchFamily="50" charset="0"/>
                <a:ea typeface="Gotham Bold" pitchFamily="50" charset="0"/>
                <a:cs typeface="Gotham Bold" pitchFamily="50" charset="0"/>
                <a:sym typeface="Nunito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dirty="0"/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87033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2" preserve="1">
  <p:cSld name="Title + subtitle 2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C634703-CEDC-326E-5B37-58499B16AA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5192" t="48303" r="37785"/>
          <a:stretch/>
        </p:blipFill>
        <p:spPr>
          <a:xfrm>
            <a:off x="538157" y="-1302"/>
            <a:ext cx="4033843" cy="5144801"/>
          </a:xfrm>
          <a:prstGeom prst="rect">
            <a:avLst/>
          </a:prstGeom>
        </p:spPr>
      </p:pic>
      <p:sp>
        <p:nvSpPr>
          <p:cNvPr id="63" name="Google Shape;63;p8"/>
          <p:cNvSpPr/>
          <p:nvPr userDrawn="1"/>
        </p:nvSpPr>
        <p:spPr>
          <a:xfrm>
            <a:off x="-7798" y="-1302"/>
            <a:ext cx="2846285" cy="5144802"/>
          </a:xfrm>
          <a:custGeom>
            <a:avLst/>
            <a:gdLst>
              <a:gd name="connsiteX0" fmla="*/ 357 w 110490"/>
              <a:gd name="connsiteY0" fmla="*/ 0 h 205535"/>
              <a:gd name="connsiteX1" fmla="*/ 110490 w 110490"/>
              <a:gd name="connsiteY1" fmla="*/ 1176 h 205535"/>
              <a:gd name="connsiteX2" fmla="*/ 55732 w 110490"/>
              <a:gd name="connsiteY2" fmla="*/ 205535 h 205535"/>
              <a:gd name="connsiteX3" fmla="*/ 0 w 110490"/>
              <a:gd name="connsiteY3" fmla="*/ 205535 h 205535"/>
              <a:gd name="connsiteX4" fmla="*/ 357 w 110490"/>
              <a:gd name="connsiteY4" fmla="*/ 0 h 205535"/>
              <a:gd name="connsiteX0" fmla="*/ 90 w 111390"/>
              <a:gd name="connsiteY0" fmla="*/ 0 h 205535"/>
              <a:gd name="connsiteX1" fmla="*/ 111390 w 111390"/>
              <a:gd name="connsiteY1" fmla="*/ 1176 h 205535"/>
              <a:gd name="connsiteX2" fmla="*/ 56632 w 111390"/>
              <a:gd name="connsiteY2" fmla="*/ 205535 h 205535"/>
              <a:gd name="connsiteX3" fmla="*/ 900 w 111390"/>
              <a:gd name="connsiteY3" fmla="*/ 205535 h 205535"/>
              <a:gd name="connsiteX4" fmla="*/ 90 w 111390"/>
              <a:gd name="connsiteY4" fmla="*/ 0 h 205535"/>
              <a:gd name="connsiteX0" fmla="*/ 396 w 111696"/>
              <a:gd name="connsiteY0" fmla="*/ 0 h 205535"/>
              <a:gd name="connsiteX1" fmla="*/ 111696 w 111696"/>
              <a:gd name="connsiteY1" fmla="*/ 1176 h 205535"/>
              <a:gd name="connsiteX2" fmla="*/ 56938 w 111696"/>
              <a:gd name="connsiteY2" fmla="*/ 205535 h 205535"/>
              <a:gd name="connsiteX3" fmla="*/ 0 w 111696"/>
              <a:gd name="connsiteY3" fmla="*/ 205535 h 205535"/>
              <a:gd name="connsiteX4" fmla="*/ 396 w 111696"/>
              <a:gd name="connsiteY4" fmla="*/ 0 h 205535"/>
              <a:gd name="connsiteX0" fmla="*/ 396 w 111696"/>
              <a:gd name="connsiteY0" fmla="*/ 52 h 205587"/>
              <a:gd name="connsiteX1" fmla="*/ 111696 w 111696"/>
              <a:gd name="connsiteY1" fmla="*/ 0 h 205587"/>
              <a:gd name="connsiteX2" fmla="*/ 56938 w 111696"/>
              <a:gd name="connsiteY2" fmla="*/ 205587 h 205587"/>
              <a:gd name="connsiteX3" fmla="*/ 0 w 111696"/>
              <a:gd name="connsiteY3" fmla="*/ 205587 h 205587"/>
              <a:gd name="connsiteX4" fmla="*/ 396 w 111696"/>
              <a:gd name="connsiteY4" fmla="*/ 52 h 205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696" h="205587" extrusionOk="0">
                <a:moveTo>
                  <a:pt x="396" y="52"/>
                </a:moveTo>
                <a:lnTo>
                  <a:pt x="111696" y="0"/>
                </a:lnTo>
                <a:lnTo>
                  <a:pt x="56938" y="205587"/>
                </a:lnTo>
                <a:lnTo>
                  <a:pt x="0" y="205587"/>
                </a:lnTo>
                <a:cubicBezTo>
                  <a:pt x="508" y="137467"/>
                  <a:pt x="-112" y="68172"/>
                  <a:pt x="396" y="5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/>
          <a:lstStyle/>
          <a:p>
            <a:endParaRPr lang="de-AT" dirty="0"/>
          </a:p>
        </p:txBody>
      </p:sp>
      <p:sp>
        <p:nvSpPr>
          <p:cNvPr id="65" name="Google Shape;65;p8"/>
          <p:cNvSpPr txBox="1">
            <a:spLocks noGrp="1"/>
          </p:cNvSpPr>
          <p:nvPr>
            <p:ph type="ctrTitle"/>
          </p:nvPr>
        </p:nvSpPr>
        <p:spPr>
          <a:xfrm>
            <a:off x="610871" y="405336"/>
            <a:ext cx="1737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ctrTitle" idx="2"/>
          </p:nvPr>
        </p:nvSpPr>
        <p:spPr>
          <a:xfrm>
            <a:off x="5739302" y="1659506"/>
            <a:ext cx="2900100" cy="9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subTitle" idx="1"/>
          </p:nvPr>
        </p:nvSpPr>
        <p:spPr>
          <a:xfrm>
            <a:off x="5739302" y="2513494"/>
            <a:ext cx="2505000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75685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preserve="1">
  <p:cSld name="Thanks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BDE4F85-5870-447F-8E9D-0BF9A4A01F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497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1DF5E9B7-6F44-863E-5B8D-0F2E1ED9E7C8}"/>
              </a:ext>
            </a:extLst>
          </p:cNvPr>
          <p:cNvSpPr/>
          <p:nvPr userDrawn="1"/>
        </p:nvSpPr>
        <p:spPr>
          <a:xfrm rot="5400000">
            <a:off x="2000249" y="-2000250"/>
            <a:ext cx="5143501" cy="9144000"/>
          </a:xfrm>
          <a:prstGeom prst="rect">
            <a:avLst/>
          </a:prstGeom>
          <a:gradFill>
            <a:gsLst>
              <a:gs pos="16000">
                <a:srgbClr val="000000"/>
              </a:gs>
              <a:gs pos="63000">
                <a:srgbClr val="2E2B4A">
                  <a:alpha val="0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90" name="Google Shape;90;p14"/>
          <p:cNvSpPr/>
          <p:nvPr/>
        </p:nvSpPr>
        <p:spPr>
          <a:xfrm flipH="1">
            <a:off x="7518425" y="1"/>
            <a:ext cx="1632778" cy="5143498"/>
          </a:xfrm>
          <a:custGeom>
            <a:avLst/>
            <a:gdLst>
              <a:gd name="connsiteX0" fmla="*/ 0 w 6000900"/>
              <a:gd name="connsiteY0" fmla="*/ 2571750 h 5143500"/>
              <a:gd name="connsiteX1" fmla="*/ 1285875 w 6000900"/>
              <a:gd name="connsiteY1" fmla="*/ 1 h 5143500"/>
              <a:gd name="connsiteX2" fmla="*/ 4715025 w 6000900"/>
              <a:gd name="connsiteY2" fmla="*/ 1 h 5143500"/>
              <a:gd name="connsiteX3" fmla="*/ 6000900 w 6000900"/>
              <a:gd name="connsiteY3" fmla="*/ 2571750 h 5143500"/>
              <a:gd name="connsiteX4" fmla="*/ 4715025 w 6000900"/>
              <a:gd name="connsiteY4" fmla="*/ 5143499 h 5143500"/>
              <a:gd name="connsiteX5" fmla="*/ 1285875 w 6000900"/>
              <a:gd name="connsiteY5" fmla="*/ 5143499 h 5143500"/>
              <a:gd name="connsiteX6" fmla="*/ 0 w 6000900"/>
              <a:gd name="connsiteY6" fmla="*/ 2571750 h 5143500"/>
              <a:gd name="connsiteX0" fmla="*/ 0 w 4715025"/>
              <a:gd name="connsiteY0" fmla="*/ 5143498 h 5143498"/>
              <a:gd name="connsiteX1" fmla="*/ 0 w 4715025"/>
              <a:gd name="connsiteY1" fmla="*/ 0 h 5143498"/>
              <a:gd name="connsiteX2" fmla="*/ 3429150 w 4715025"/>
              <a:gd name="connsiteY2" fmla="*/ 0 h 5143498"/>
              <a:gd name="connsiteX3" fmla="*/ 4715025 w 4715025"/>
              <a:gd name="connsiteY3" fmla="*/ 2571749 h 5143498"/>
              <a:gd name="connsiteX4" fmla="*/ 3429150 w 4715025"/>
              <a:gd name="connsiteY4" fmla="*/ 5143498 h 5143498"/>
              <a:gd name="connsiteX5" fmla="*/ 0 w 4715025"/>
              <a:gd name="connsiteY5" fmla="*/ 5143498 h 5143498"/>
              <a:gd name="connsiteX0" fmla="*/ 3092521 w 4715025"/>
              <a:gd name="connsiteY0" fmla="*/ 5143498 h 5143498"/>
              <a:gd name="connsiteX1" fmla="*/ 0 w 4715025"/>
              <a:gd name="connsiteY1" fmla="*/ 0 h 5143498"/>
              <a:gd name="connsiteX2" fmla="*/ 3429150 w 4715025"/>
              <a:gd name="connsiteY2" fmla="*/ 0 h 5143498"/>
              <a:gd name="connsiteX3" fmla="*/ 4715025 w 4715025"/>
              <a:gd name="connsiteY3" fmla="*/ 2571749 h 5143498"/>
              <a:gd name="connsiteX4" fmla="*/ 3429150 w 4715025"/>
              <a:gd name="connsiteY4" fmla="*/ 5143498 h 5143498"/>
              <a:gd name="connsiteX5" fmla="*/ 3092521 w 4715025"/>
              <a:gd name="connsiteY5" fmla="*/ 5143498 h 5143498"/>
              <a:gd name="connsiteX0" fmla="*/ 10274 w 1632778"/>
              <a:gd name="connsiteY0" fmla="*/ 5143498 h 5143498"/>
              <a:gd name="connsiteX1" fmla="*/ 0 w 1632778"/>
              <a:gd name="connsiteY1" fmla="*/ 0 h 5143498"/>
              <a:gd name="connsiteX2" fmla="*/ 346903 w 1632778"/>
              <a:gd name="connsiteY2" fmla="*/ 0 h 5143498"/>
              <a:gd name="connsiteX3" fmla="*/ 1632778 w 1632778"/>
              <a:gd name="connsiteY3" fmla="*/ 2571749 h 5143498"/>
              <a:gd name="connsiteX4" fmla="*/ 346903 w 1632778"/>
              <a:gd name="connsiteY4" fmla="*/ 5143498 h 5143498"/>
              <a:gd name="connsiteX5" fmla="*/ 10274 w 1632778"/>
              <a:gd name="connsiteY5" fmla="*/ 5143498 h 5143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32778" h="5143498">
                <a:moveTo>
                  <a:pt x="10274" y="5143498"/>
                </a:moveTo>
                <a:cubicBezTo>
                  <a:pt x="6849" y="3428999"/>
                  <a:pt x="3425" y="1714499"/>
                  <a:pt x="0" y="0"/>
                </a:cubicBezTo>
                <a:lnTo>
                  <a:pt x="346903" y="0"/>
                </a:lnTo>
                <a:lnTo>
                  <a:pt x="1632778" y="2571749"/>
                </a:lnTo>
                <a:lnTo>
                  <a:pt x="346903" y="5143498"/>
                </a:lnTo>
                <a:lnTo>
                  <a:pt x="10274" y="514349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91;p14"/>
          <p:cNvSpPr txBox="1">
            <a:spLocks noGrp="1"/>
          </p:cNvSpPr>
          <p:nvPr>
            <p:ph type="ctrTitle"/>
          </p:nvPr>
        </p:nvSpPr>
        <p:spPr>
          <a:xfrm flipH="1">
            <a:off x="5526018" y="1652050"/>
            <a:ext cx="1731600" cy="64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 ExtraBold"/>
              <a:buNone/>
              <a:defRPr sz="18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ctrTitle" idx="2"/>
          </p:nvPr>
        </p:nvSpPr>
        <p:spPr>
          <a:xfrm>
            <a:off x="3999944" y="2355535"/>
            <a:ext cx="3281400" cy="80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Font typeface="Assistant Light"/>
              <a:buNone/>
              <a:defRPr sz="1100" b="0">
                <a:latin typeface="Assistant Light"/>
                <a:ea typeface="Assistant Light"/>
                <a:cs typeface="Assistant Light"/>
                <a:sym typeface="Assistant Ligh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100"/>
              <a:buFont typeface="Assistant Light"/>
              <a:buNone/>
              <a:defRPr sz="1100" b="0">
                <a:latin typeface="Assistant Light"/>
                <a:ea typeface="Assistant Light"/>
                <a:cs typeface="Assistant Light"/>
                <a:sym typeface="Assistant Ligh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100"/>
              <a:buFont typeface="Assistant Light"/>
              <a:buNone/>
              <a:defRPr sz="1100" b="0">
                <a:latin typeface="Assistant Light"/>
                <a:ea typeface="Assistant Light"/>
                <a:cs typeface="Assistant Light"/>
                <a:sym typeface="Assistant Ligh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100"/>
              <a:buFont typeface="Assistant Light"/>
              <a:buNone/>
              <a:defRPr sz="1100" b="0">
                <a:latin typeface="Assistant Light"/>
                <a:ea typeface="Assistant Light"/>
                <a:cs typeface="Assistant Light"/>
                <a:sym typeface="Assistant Ligh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100"/>
              <a:buFont typeface="Assistant Light"/>
              <a:buNone/>
              <a:defRPr sz="1100" b="0">
                <a:latin typeface="Assistant Light"/>
                <a:ea typeface="Assistant Light"/>
                <a:cs typeface="Assistant Light"/>
                <a:sym typeface="Assistant Ligh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100"/>
              <a:buFont typeface="Assistant Light"/>
              <a:buNone/>
              <a:defRPr sz="1100" b="0">
                <a:latin typeface="Assistant Light"/>
                <a:ea typeface="Assistant Light"/>
                <a:cs typeface="Assistant Light"/>
                <a:sym typeface="Assistant Ligh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100"/>
              <a:buFont typeface="Assistant Light"/>
              <a:buNone/>
              <a:defRPr sz="1100" b="0">
                <a:latin typeface="Assistant Light"/>
                <a:ea typeface="Assistant Light"/>
                <a:cs typeface="Assistant Light"/>
                <a:sym typeface="Assistant Ligh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100"/>
              <a:buFont typeface="Assistant Light"/>
              <a:buNone/>
              <a:defRPr sz="1100" b="0">
                <a:latin typeface="Assistant Light"/>
                <a:ea typeface="Assistant Light"/>
                <a:cs typeface="Assistant Light"/>
                <a:sym typeface="Assistant Ligh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100"/>
              <a:buFont typeface="Assistant Light"/>
              <a:buNone/>
              <a:defRPr sz="1100" b="0">
                <a:latin typeface="Assistant Light"/>
                <a:ea typeface="Assistant Light"/>
                <a:cs typeface="Assistant Light"/>
                <a:sym typeface="Assistant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4527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preserve="1">
  <p:cSld name="Blank slide">
    <p:bg>
      <p:bgPr>
        <a:noFill/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5795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enutzerdefiniertes Layout">
    <p:bg>
      <p:bgPr>
        <a:gradFill>
          <a:gsLst>
            <a:gs pos="0">
              <a:srgbClr val="000000"/>
            </a:gs>
            <a:gs pos="100000">
              <a:schemeClr val="accent4"/>
            </a:gs>
          </a:gsLst>
          <a:lin ang="17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4245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preserve="1" userDrawn="1">
  <p:cSld name="1_Table of contents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0" y="-1"/>
            <a:ext cx="9144000" cy="1108699"/>
            <a:chOff x="0" y="235091"/>
            <a:chExt cx="9144000" cy="1108699"/>
          </a:xfrm>
        </p:grpSpPr>
        <p:sp>
          <p:nvSpPr>
            <p:cNvPr id="19" name="Google Shape;19;p3"/>
            <p:cNvSpPr/>
            <p:nvPr/>
          </p:nvSpPr>
          <p:spPr>
            <a:xfrm rot="10800000">
              <a:off x="1200" y="799890"/>
              <a:ext cx="9142800" cy="5439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Nunito Sans" pitchFamily="2" charset="0"/>
              </a:endParaRPr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0" y="235091"/>
              <a:ext cx="9144000" cy="580627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Nunito Sans" pitchFamily="2" charset="0"/>
              </a:endParaRPr>
            </a:p>
          </p:txBody>
        </p:sp>
      </p:grpSp>
      <p:pic>
        <p:nvPicPr>
          <p:cNvPr id="2" name="Grafik 1">
            <a:extLst>
              <a:ext uri="{FF2B5EF4-FFF2-40B4-BE49-F238E27FC236}">
                <a16:creationId xmlns:a16="http://schemas.microsoft.com/office/drawing/2014/main" id="{43E13CF4-EFAE-DD3C-AA65-0B018D8DA6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61" y="4643438"/>
            <a:ext cx="670047" cy="298882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5063063F-2A8E-1F99-2E34-6C6F10348D5C}"/>
              </a:ext>
            </a:extLst>
          </p:cNvPr>
          <p:cNvGrpSpPr/>
          <p:nvPr userDrawn="1"/>
        </p:nvGrpSpPr>
        <p:grpSpPr>
          <a:xfrm>
            <a:off x="7540530" y="4617629"/>
            <a:ext cx="1417726" cy="333586"/>
            <a:chOff x="7540530" y="4617629"/>
            <a:chExt cx="1417726" cy="333586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AA00CD00-A781-B383-52C6-FD44C3DD78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8630" y="4617629"/>
              <a:ext cx="1380675" cy="326656"/>
            </a:xfrm>
            <a:prstGeom prst="rect">
              <a:avLst/>
            </a:prstGeom>
          </p:spPr>
        </p:pic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86081A5A-D415-26A5-B086-EA8774479417}"/>
                </a:ext>
              </a:extLst>
            </p:cNvPr>
            <p:cNvSpPr txBox="1"/>
            <p:nvPr userDrawn="1"/>
          </p:nvSpPr>
          <p:spPr>
            <a:xfrm>
              <a:off x="7540530" y="4643438"/>
              <a:ext cx="14177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chemeClr val="bg1"/>
                  </a:solidFill>
                  <a:latin typeface="Nunito Sans ExtraBold" pitchFamily="2" charset="0"/>
                </a:rPr>
                <a:t>EINREICHUNG </a:t>
              </a:r>
              <a:endParaRPr lang="de-AT" b="1" dirty="0">
                <a:solidFill>
                  <a:schemeClr val="bg1"/>
                </a:solidFill>
                <a:latin typeface="Nunito Sans ExtraBold" pitchFamily="2" charset="0"/>
              </a:endParaRPr>
            </a:p>
          </p:txBody>
        </p:sp>
      </p:grp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4ED62EDE-E4C7-9ED7-000E-6371E56F757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5763" y="1409700"/>
            <a:ext cx="6985000" cy="301942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581344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 preserve="1">
  <p:cSld name="1_Opening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FAC6576-A414-9C1C-CEBB-10A7CC6908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1994407" y="-1994407"/>
            <a:ext cx="5155188" cy="9143999"/>
          </a:xfrm>
          <a:prstGeom prst="rect">
            <a:avLst/>
          </a:prstGeom>
        </p:spPr>
      </p:pic>
      <p:sp>
        <p:nvSpPr>
          <p:cNvPr id="9" name="Google Shape;9;p2"/>
          <p:cNvSpPr/>
          <p:nvPr/>
        </p:nvSpPr>
        <p:spPr>
          <a:xfrm>
            <a:off x="5513293" y="1762"/>
            <a:ext cx="3633025" cy="5155189"/>
          </a:xfrm>
          <a:custGeom>
            <a:avLst/>
            <a:gdLst>
              <a:gd name="connsiteX0" fmla="*/ 0 w 163786"/>
              <a:gd name="connsiteY0" fmla="*/ 0 h 207623"/>
              <a:gd name="connsiteX1" fmla="*/ 26895 w 163786"/>
              <a:gd name="connsiteY1" fmla="*/ 207623 h 207623"/>
              <a:gd name="connsiteX2" fmla="*/ 163786 w 163786"/>
              <a:gd name="connsiteY2" fmla="*/ 207623 h 207623"/>
              <a:gd name="connsiteX3" fmla="*/ 142057 w 163786"/>
              <a:gd name="connsiteY3" fmla="*/ 14578 h 207623"/>
              <a:gd name="connsiteX4" fmla="*/ 0 w 163786"/>
              <a:gd name="connsiteY4" fmla="*/ 0 h 207623"/>
              <a:gd name="connsiteX0" fmla="*/ 0 w 163786"/>
              <a:gd name="connsiteY0" fmla="*/ 0 h 207623"/>
              <a:gd name="connsiteX1" fmla="*/ 26895 w 163786"/>
              <a:gd name="connsiteY1" fmla="*/ 207623 h 207623"/>
              <a:gd name="connsiteX2" fmla="*/ 163786 w 163786"/>
              <a:gd name="connsiteY2" fmla="*/ 207623 h 207623"/>
              <a:gd name="connsiteX3" fmla="*/ 149662 w 163786"/>
              <a:gd name="connsiteY3" fmla="*/ 538 h 207623"/>
              <a:gd name="connsiteX4" fmla="*/ 0 w 163786"/>
              <a:gd name="connsiteY4" fmla="*/ 0 h 207623"/>
              <a:gd name="connsiteX0" fmla="*/ 0 w 149662"/>
              <a:gd name="connsiteY0" fmla="*/ 0 h 209783"/>
              <a:gd name="connsiteX1" fmla="*/ 26895 w 149662"/>
              <a:gd name="connsiteY1" fmla="*/ 207623 h 209783"/>
              <a:gd name="connsiteX2" fmla="*/ 134451 w 149662"/>
              <a:gd name="connsiteY2" fmla="*/ 209783 h 209783"/>
              <a:gd name="connsiteX3" fmla="*/ 149662 w 149662"/>
              <a:gd name="connsiteY3" fmla="*/ 538 h 209783"/>
              <a:gd name="connsiteX4" fmla="*/ 0 w 149662"/>
              <a:gd name="connsiteY4" fmla="*/ 0 h 209783"/>
              <a:gd name="connsiteX0" fmla="*/ 0 w 150748"/>
              <a:gd name="connsiteY0" fmla="*/ 0 h 208703"/>
              <a:gd name="connsiteX1" fmla="*/ 26895 w 150748"/>
              <a:gd name="connsiteY1" fmla="*/ 207623 h 208703"/>
              <a:gd name="connsiteX2" fmla="*/ 150748 w 150748"/>
              <a:gd name="connsiteY2" fmla="*/ 208703 h 208703"/>
              <a:gd name="connsiteX3" fmla="*/ 149662 w 150748"/>
              <a:gd name="connsiteY3" fmla="*/ 538 h 208703"/>
              <a:gd name="connsiteX4" fmla="*/ 0 w 150748"/>
              <a:gd name="connsiteY4" fmla="*/ 0 h 208703"/>
              <a:gd name="connsiteX0" fmla="*/ 0 w 149662"/>
              <a:gd name="connsiteY0" fmla="*/ 0 h 207623"/>
              <a:gd name="connsiteX1" fmla="*/ 26895 w 149662"/>
              <a:gd name="connsiteY1" fmla="*/ 207623 h 207623"/>
              <a:gd name="connsiteX2" fmla="*/ 149662 w 149662"/>
              <a:gd name="connsiteY2" fmla="*/ 205463 h 207623"/>
              <a:gd name="connsiteX3" fmla="*/ 149662 w 149662"/>
              <a:gd name="connsiteY3" fmla="*/ 538 h 207623"/>
              <a:gd name="connsiteX4" fmla="*/ 0 w 149662"/>
              <a:gd name="connsiteY4" fmla="*/ 0 h 207623"/>
              <a:gd name="connsiteX0" fmla="*/ 0 w 149662"/>
              <a:gd name="connsiteY0" fmla="*/ 0 h 207623"/>
              <a:gd name="connsiteX1" fmla="*/ 26895 w 149662"/>
              <a:gd name="connsiteY1" fmla="*/ 207623 h 207623"/>
              <a:gd name="connsiteX2" fmla="*/ 148576 w 149662"/>
              <a:gd name="connsiteY2" fmla="*/ 207623 h 207623"/>
              <a:gd name="connsiteX3" fmla="*/ 149662 w 149662"/>
              <a:gd name="connsiteY3" fmla="*/ 538 h 207623"/>
              <a:gd name="connsiteX4" fmla="*/ 0 w 149662"/>
              <a:gd name="connsiteY4" fmla="*/ 0 h 207623"/>
              <a:gd name="connsiteX0" fmla="*/ 0 w 148576"/>
              <a:gd name="connsiteY0" fmla="*/ 0 h 207623"/>
              <a:gd name="connsiteX1" fmla="*/ 26895 w 148576"/>
              <a:gd name="connsiteY1" fmla="*/ 207623 h 207623"/>
              <a:gd name="connsiteX2" fmla="*/ 148576 w 148576"/>
              <a:gd name="connsiteY2" fmla="*/ 207623 h 207623"/>
              <a:gd name="connsiteX3" fmla="*/ 144230 w 148576"/>
              <a:gd name="connsiteY3" fmla="*/ 9178 h 207623"/>
              <a:gd name="connsiteX4" fmla="*/ 0 w 148576"/>
              <a:gd name="connsiteY4" fmla="*/ 0 h 207623"/>
              <a:gd name="connsiteX0" fmla="*/ 0 w 149984"/>
              <a:gd name="connsiteY0" fmla="*/ 0 h 207623"/>
              <a:gd name="connsiteX1" fmla="*/ 26895 w 149984"/>
              <a:gd name="connsiteY1" fmla="*/ 207623 h 207623"/>
              <a:gd name="connsiteX2" fmla="*/ 148576 w 149984"/>
              <a:gd name="connsiteY2" fmla="*/ 207623 h 207623"/>
              <a:gd name="connsiteX3" fmla="*/ 149662 w 149984"/>
              <a:gd name="connsiteY3" fmla="*/ 538 h 207623"/>
              <a:gd name="connsiteX4" fmla="*/ 0 w 149984"/>
              <a:gd name="connsiteY4" fmla="*/ 0 h 207623"/>
              <a:gd name="connsiteX0" fmla="*/ 0 w 149693"/>
              <a:gd name="connsiteY0" fmla="*/ 0 h 207623"/>
              <a:gd name="connsiteX1" fmla="*/ 26895 w 149693"/>
              <a:gd name="connsiteY1" fmla="*/ 207623 h 207623"/>
              <a:gd name="connsiteX2" fmla="*/ 148576 w 149693"/>
              <a:gd name="connsiteY2" fmla="*/ 207623 h 207623"/>
              <a:gd name="connsiteX3" fmla="*/ 149662 w 149693"/>
              <a:gd name="connsiteY3" fmla="*/ 538 h 207623"/>
              <a:gd name="connsiteX4" fmla="*/ 0 w 149693"/>
              <a:gd name="connsiteY4" fmla="*/ 0 h 207623"/>
              <a:gd name="connsiteX0" fmla="*/ 0 w 149693"/>
              <a:gd name="connsiteY0" fmla="*/ 145 h 207768"/>
              <a:gd name="connsiteX1" fmla="*/ 26895 w 149693"/>
              <a:gd name="connsiteY1" fmla="*/ 207768 h 207768"/>
              <a:gd name="connsiteX2" fmla="*/ 148576 w 149693"/>
              <a:gd name="connsiteY2" fmla="*/ 207768 h 207768"/>
              <a:gd name="connsiteX3" fmla="*/ 149662 w 149693"/>
              <a:gd name="connsiteY3" fmla="*/ 683 h 207768"/>
              <a:gd name="connsiteX4" fmla="*/ 0 w 149693"/>
              <a:gd name="connsiteY4" fmla="*/ 145 h 207768"/>
              <a:gd name="connsiteX0" fmla="*/ 0 w 150749"/>
              <a:gd name="connsiteY0" fmla="*/ 145 h 207768"/>
              <a:gd name="connsiteX1" fmla="*/ 26895 w 150749"/>
              <a:gd name="connsiteY1" fmla="*/ 207768 h 207768"/>
              <a:gd name="connsiteX2" fmla="*/ 150749 w 150749"/>
              <a:gd name="connsiteY2" fmla="*/ 207768 h 207768"/>
              <a:gd name="connsiteX3" fmla="*/ 149662 w 150749"/>
              <a:gd name="connsiteY3" fmla="*/ 683 h 207768"/>
              <a:gd name="connsiteX4" fmla="*/ 0 w 150749"/>
              <a:gd name="connsiteY4" fmla="*/ 145 h 207768"/>
              <a:gd name="connsiteX0" fmla="*/ 0 w 150749"/>
              <a:gd name="connsiteY0" fmla="*/ 145 h 207768"/>
              <a:gd name="connsiteX1" fmla="*/ 26895 w 150749"/>
              <a:gd name="connsiteY1" fmla="*/ 207768 h 207768"/>
              <a:gd name="connsiteX2" fmla="*/ 150749 w 150749"/>
              <a:gd name="connsiteY2" fmla="*/ 207768 h 207768"/>
              <a:gd name="connsiteX3" fmla="*/ 149662 w 150749"/>
              <a:gd name="connsiteY3" fmla="*/ 683 h 207768"/>
              <a:gd name="connsiteX4" fmla="*/ 0 w 150749"/>
              <a:gd name="connsiteY4" fmla="*/ 145 h 207768"/>
              <a:gd name="connsiteX0" fmla="*/ 0 w 150749"/>
              <a:gd name="connsiteY0" fmla="*/ 145 h 207768"/>
              <a:gd name="connsiteX1" fmla="*/ 26895 w 150749"/>
              <a:gd name="connsiteY1" fmla="*/ 207768 h 207768"/>
              <a:gd name="connsiteX2" fmla="*/ 150749 w 150749"/>
              <a:gd name="connsiteY2" fmla="*/ 207768 h 207768"/>
              <a:gd name="connsiteX3" fmla="*/ 149662 w 150749"/>
              <a:gd name="connsiteY3" fmla="*/ 683 h 207768"/>
              <a:gd name="connsiteX4" fmla="*/ 0 w 150749"/>
              <a:gd name="connsiteY4" fmla="*/ 145 h 207768"/>
              <a:gd name="connsiteX0" fmla="*/ 0 w 150749"/>
              <a:gd name="connsiteY0" fmla="*/ 531 h 208154"/>
              <a:gd name="connsiteX1" fmla="*/ 26895 w 150749"/>
              <a:gd name="connsiteY1" fmla="*/ 208154 h 208154"/>
              <a:gd name="connsiteX2" fmla="*/ 150749 w 150749"/>
              <a:gd name="connsiteY2" fmla="*/ 208154 h 208154"/>
              <a:gd name="connsiteX3" fmla="*/ 149662 w 150749"/>
              <a:gd name="connsiteY3" fmla="*/ 519 h 208154"/>
              <a:gd name="connsiteX4" fmla="*/ 0 w 150749"/>
              <a:gd name="connsiteY4" fmla="*/ 531 h 208154"/>
              <a:gd name="connsiteX0" fmla="*/ 0 w 150749"/>
              <a:gd name="connsiteY0" fmla="*/ 12 h 207635"/>
              <a:gd name="connsiteX1" fmla="*/ 26895 w 150749"/>
              <a:gd name="connsiteY1" fmla="*/ 207635 h 207635"/>
              <a:gd name="connsiteX2" fmla="*/ 150749 w 150749"/>
              <a:gd name="connsiteY2" fmla="*/ 207635 h 207635"/>
              <a:gd name="connsiteX3" fmla="*/ 149662 w 150749"/>
              <a:gd name="connsiteY3" fmla="*/ 0 h 207635"/>
              <a:gd name="connsiteX4" fmla="*/ 0 w 150749"/>
              <a:gd name="connsiteY4" fmla="*/ 12 h 207635"/>
              <a:gd name="connsiteX0" fmla="*/ 0 w 150749"/>
              <a:gd name="connsiteY0" fmla="*/ 12 h 207635"/>
              <a:gd name="connsiteX1" fmla="*/ 26895 w 150749"/>
              <a:gd name="connsiteY1" fmla="*/ 207635 h 207635"/>
              <a:gd name="connsiteX2" fmla="*/ 150749 w 150749"/>
              <a:gd name="connsiteY2" fmla="*/ 207635 h 207635"/>
              <a:gd name="connsiteX3" fmla="*/ 149662 w 150749"/>
              <a:gd name="connsiteY3" fmla="*/ 0 h 207635"/>
              <a:gd name="connsiteX4" fmla="*/ 0 w 150749"/>
              <a:gd name="connsiteY4" fmla="*/ 12 h 207635"/>
              <a:gd name="connsiteX0" fmla="*/ 0 w 150749"/>
              <a:gd name="connsiteY0" fmla="*/ 287 h 207910"/>
              <a:gd name="connsiteX1" fmla="*/ 26895 w 150749"/>
              <a:gd name="connsiteY1" fmla="*/ 207910 h 207910"/>
              <a:gd name="connsiteX2" fmla="*/ 150749 w 150749"/>
              <a:gd name="connsiteY2" fmla="*/ 207910 h 207910"/>
              <a:gd name="connsiteX3" fmla="*/ 149662 w 150749"/>
              <a:gd name="connsiteY3" fmla="*/ 0 h 207910"/>
              <a:gd name="connsiteX4" fmla="*/ 0 w 150749"/>
              <a:gd name="connsiteY4" fmla="*/ 287 h 207910"/>
              <a:gd name="connsiteX0" fmla="*/ 0 w 150749"/>
              <a:gd name="connsiteY0" fmla="*/ 287 h 207910"/>
              <a:gd name="connsiteX1" fmla="*/ 26895 w 150749"/>
              <a:gd name="connsiteY1" fmla="*/ 207910 h 207910"/>
              <a:gd name="connsiteX2" fmla="*/ 150749 w 150749"/>
              <a:gd name="connsiteY2" fmla="*/ 207910 h 207910"/>
              <a:gd name="connsiteX3" fmla="*/ 149662 w 150749"/>
              <a:gd name="connsiteY3" fmla="*/ 0 h 207910"/>
              <a:gd name="connsiteX4" fmla="*/ 0 w 150749"/>
              <a:gd name="connsiteY4" fmla="*/ 287 h 207910"/>
              <a:gd name="connsiteX0" fmla="*/ 0 w 150749"/>
              <a:gd name="connsiteY0" fmla="*/ 287 h 207910"/>
              <a:gd name="connsiteX1" fmla="*/ 26895 w 150749"/>
              <a:gd name="connsiteY1" fmla="*/ 207910 h 207910"/>
              <a:gd name="connsiteX2" fmla="*/ 150749 w 150749"/>
              <a:gd name="connsiteY2" fmla="*/ 207910 h 207910"/>
              <a:gd name="connsiteX3" fmla="*/ 149662 w 150749"/>
              <a:gd name="connsiteY3" fmla="*/ 0 h 207910"/>
              <a:gd name="connsiteX4" fmla="*/ 0 w 150749"/>
              <a:gd name="connsiteY4" fmla="*/ 287 h 207910"/>
              <a:gd name="connsiteX0" fmla="*/ 0 w 150749"/>
              <a:gd name="connsiteY0" fmla="*/ 0 h 207623"/>
              <a:gd name="connsiteX1" fmla="*/ 26895 w 150749"/>
              <a:gd name="connsiteY1" fmla="*/ 207623 h 207623"/>
              <a:gd name="connsiteX2" fmla="*/ 150749 w 150749"/>
              <a:gd name="connsiteY2" fmla="*/ 207623 h 207623"/>
              <a:gd name="connsiteX3" fmla="*/ 148991 w 150749"/>
              <a:gd name="connsiteY3" fmla="*/ 1462 h 207623"/>
              <a:gd name="connsiteX4" fmla="*/ 0 w 150749"/>
              <a:gd name="connsiteY4" fmla="*/ 0 h 207623"/>
              <a:gd name="connsiteX0" fmla="*/ 0 w 150749"/>
              <a:gd name="connsiteY0" fmla="*/ 0 h 207623"/>
              <a:gd name="connsiteX1" fmla="*/ 26895 w 150749"/>
              <a:gd name="connsiteY1" fmla="*/ 207623 h 207623"/>
              <a:gd name="connsiteX2" fmla="*/ 150749 w 150749"/>
              <a:gd name="connsiteY2" fmla="*/ 207623 h 207623"/>
              <a:gd name="connsiteX3" fmla="*/ 148991 w 150749"/>
              <a:gd name="connsiteY3" fmla="*/ 1462 h 207623"/>
              <a:gd name="connsiteX4" fmla="*/ 0 w 150749"/>
              <a:gd name="connsiteY4" fmla="*/ 0 h 207623"/>
              <a:gd name="connsiteX0" fmla="*/ 0 w 150749"/>
              <a:gd name="connsiteY0" fmla="*/ 0 h 207623"/>
              <a:gd name="connsiteX1" fmla="*/ 26895 w 150749"/>
              <a:gd name="connsiteY1" fmla="*/ 207623 h 207623"/>
              <a:gd name="connsiteX2" fmla="*/ 150749 w 150749"/>
              <a:gd name="connsiteY2" fmla="*/ 207623 h 207623"/>
              <a:gd name="connsiteX3" fmla="*/ 145412 w 150749"/>
              <a:gd name="connsiteY3" fmla="*/ 1243 h 207623"/>
              <a:gd name="connsiteX4" fmla="*/ 0 w 150749"/>
              <a:gd name="connsiteY4" fmla="*/ 0 h 207623"/>
              <a:gd name="connsiteX0" fmla="*/ 0 w 150749"/>
              <a:gd name="connsiteY0" fmla="*/ 0 h 207623"/>
              <a:gd name="connsiteX1" fmla="*/ 26895 w 150749"/>
              <a:gd name="connsiteY1" fmla="*/ 207623 h 207623"/>
              <a:gd name="connsiteX2" fmla="*/ 150749 w 150749"/>
              <a:gd name="connsiteY2" fmla="*/ 207623 h 207623"/>
              <a:gd name="connsiteX3" fmla="*/ 145412 w 150749"/>
              <a:gd name="connsiteY3" fmla="*/ 1243 h 207623"/>
              <a:gd name="connsiteX4" fmla="*/ 0 w 150749"/>
              <a:gd name="connsiteY4" fmla="*/ 0 h 207623"/>
              <a:gd name="connsiteX0" fmla="*/ 0 w 150749"/>
              <a:gd name="connsiteY0" fmla="*/ 0 h 207623"/>
              <a:gd name="connsiteX1" fmla="*/ 26895 w 150749"/>
              <a:gd name="connsiteY1" fmla="*/ 207623 h 207623"/>
              <a:gd name="connsiteX2" fmla="*/ 150749 w 150749"/>
              <a:gd name="connsiteY2" fmla="*/ 207623 h 207623"/>
              <a:gd name="connsiteX3" fmla="*/ 145412 w 150749"/>
              <a:gd name="connsiteY3" fmla="*/ 1243 h 207623"/>
              <a:gd name="connsiteX4" fmla="*/ 0 w 150749"/>
              <a:gd name="connsiteY4" fmla="*/ 0 h 207623"/>
              <a:gd name="connsiteX0" fmla="*/ 0 w 150749"/>
              <a:gd name="connsiteY0" fmla="*/ 74 h 207697"/>
              <a:gd name="connsiteX1" fmla="*/ 26895 w 150749"/>
              <a:gd name="connsiteY1" fmla="*/ 207697 h 207697"/>
              <a:gd name="connsiteX2" fmla="*/ 150749 w 150749"/>
              <a:gd name="connsiteY2" fmla="*/ 207697 h 207697"/>
              <a:gd name="connsiteX3" fmla="*/ 148991 w 150749"/>
              <a:gd name="connsiteY3" fmla="*/ 5 h 207697"/>
              <a:gd name="connsiteX4" fmla="*/ 0 w 150749"/>
              <a:gd name="connsiteY4" fmla="*/ 74 h 207697"/>
              <a:gd name="connsiteX0" fmla="*/ 0 w 150749"/>
              <a:gd name="connsiteY0" fmla="*/ 74 h 207697"/>
              <a:gd name="connsiteX1" fmla="*/ 26895 w 150749"/>
              <a:gd name="connsiteY1" fmla="*/ 207697 h 207697"/>
              <a:gd name="connsiteX2" fmla="*/ 150749 w 150749"/>
              <a:gd name="connsiteY2" fmla="*/ 207697 h 207697"/>
              <a:gd name="connsiteX3" fmla="*/ 148991 w 150749"/>
              <a:gd name="connsiteY3" fmla="*/ 5 h 207697"/>
              <a:gd name="connsiteX4" fmla="*/ 0 w 150749"/>
              <a:gd name="connsiteY4" fmla="*/ 74 h 207697"/>
              <a:gd name="connsiteX0" fmla="*/ 0 w 150749"/>
              <a:gd name="connsiteY0" fmla="*/ 0 h 207623"/>
              <a:gd name="connsiteX1" fmla="*/ 26895 w 150749"/>
              <a:gd name="connsiteY1" fmla="*/ 207623 h 207623"/>
              <a:gd name="connsiteX2" fmla="*/ 150749 w 150749"/>
              <a:gd name="connsiteY2" fmla="*/ 207623 h 207623"/>
              <a:gd name="connsiteX3" fmla="*/ 149886 w 150749"/>
              <a:gd name="connsiteY3" fmla="*/ 150 h 207623"/>
              <a:gd name="connsiteX4" fmla="*/ 0 w 150749"/>
              <a:gd name="connsiteY4" fmla="*/ 0 h 207623"/>
              <a:gd name="connsiteX0" fmla="*/ 0 w 150749"/>
              <a:gd name="connsiteY0" fmla="*/ 290 h 207913"/>
              <a:gd name="connsiteX1" fmla="*/ 26895 w 150749"/>
              <a:gd name="connsiteY1" fmla="*/ 207913 h 207913"/>
              <a:gd name="connsiteX2" fmla="*/ 150749 w 150749"/>
              <a:gd name="connsiteY2" fmla="*/ 207913 h 207913"/>
              <a:gd name="connsiteX3" fmla="*/ 150110 w 150749"/>
              <a:gd name="connsiteY3" fmla="*/ 3 h 207913"/>
              <a:gd name="connsiteX4" fmla="*/ 0 w 150749"/>
              <a:gd name="connsiteY4" fmla="*/ 290 h 207913"/>
              <a:gd name="connsiteX0" fmla="*/ 0 w 150749"/>
              <a:gd name="connsiteY0" fmla="*/ 74 h 207697"/>
              <a:gd name="connsiteX1" fmla="*/ 26895 w 150749"/>
              <a:gd name="connsiteY1" fmla="*/ 207697 h 207697"/>
              <a:gd name="connsiteX2" fmla="*/ 150749 w 150749"/>
              <a:gd name="connsiteY2" fmla="*/ 207697 h 207697"/>
              <a:gd name="connsiteX3" fmla="*/ 149886 w 150749"/>
              <a:gd name="connsiteY3" fmla="*/ 6 h 207697"/>
              <a:gd name="connsiteX4" fmla="*/ 0 w 150749"/>
              <a:gd name="connsiteY4" fmla="*/ 74 h 207697"/>
              <a:gd name="connsiteX0" fmla="*/ 0 w 150749"/>
              <a:gd name="connsiteY0" fmla="*/ 74 h 207697"/>
              <a:gd name="connsiteX1" fmla="*/ 26895 w 150749"/>
              <a:gd name="connsiteY1" fmla="*/ 207697 h 207697"/>
              <a:gd name="connsiteX2" fmla="*/ 150749 w 150749"/>
              <a:gd name="connsiteY2" fmla="*/ 207697 h 207697"/>
              <a:gd name="connsiteX3" fmla="*/ 149690 w 150749"/>
              <a:gd name="connsiteY3" fmla="*/ 6 h 207697"/>
              <a:gd name="connsiteX4" fmla="*/ 0 w 150749"/>
              <a:gd name="connsiteY4" fmla="*/ 74 h 207697"/>
              <a:gd name="connsiteX0" fmla="*/ 0 w 150749"/>
              <a:gd name="connsiteY0" fmla="*/ 74 h 207697"/>
              <a:gd name="connsiteX1" fmla="*/ 26895 w 150749"/>
              <a:gd name="connsiteY1" fmla="*/ 207697 h 207697"/>
              <a:gd name="connsiteX2" fmla="*/ 150749 w 150749"/>
              <a:gd name="connsiteY2" fmla="*/ 207697 h 207697"/>
              <a:gd name="connsiteX3" fmla="*/ 149690 w 150749"/>
              <a:gd name="connsiteY3" fmla="*/ 6 h 207697"/>
              <a:gd name="connsiteX4" fmla="*/ 0 w 150749"/>
              <a:gd name="connsiteY4" fmla="*/ 74 h 207697"/>
              <a:gd name="connsiteX0" fmla="*/ 0 w 149767"/>
              <a:gd name="connsiteY0" fmla="*/ 74 h 207697"/>
              <a:gd name="connsiteX1" fmla="*/ 26895 w 149767"/>
              <a:gd name="connsiteY1" fmla="*/ 207697 h 207697"/>
              <a:gd name="connsiteX2" fmla="*/ 149767 w 149767"/>
              <a:gd name="connsiteY2" fmla="*/ 207313 h 207697"/>
              <a:gd name="connsiteX3" fmla="*/ 149690 w 149767"/>
              <a:gd name="connsiteY3" fmla="*/ 6 h 207697"/>
              <a:gd name="connsiteX4" fmla="*/ 0 w 149767"/>
              <a:gd name="connsiteY4" fmla="*/ 74 h 207697"/>
              <a:gd name="connsiteX0" fmla="*/ 0 w 149767"/>
              <a:gd name="connsiteY0" fmla="*/ 74 h 207697"/>
              <a:gd name="connsiteX1" fmla="*/ 26895 w 149767"/>
              <a:gd name="connsiteY1" fmla="*/ 207697 h 207697"/>
              <a:gd name="connsiteX2" fmla="*/ 149767 w 149767"/>
              <a:gd name="connsiteY2" fmla="*/ 207313 h 207697"/>
              <a:gd name="connsiteX3" fmla="*/ 149690 w 149767"/>
              <a:gd name="connsiteY3" fmla="*/ 6 h 207697"/>
              <a:gd name="connsiteX4" fmla="*/ 0 w 149767"/>
              <a:gd name="connsiteY4" fmla="*/ 74 h 207697"/>
              <a:gd name="connsiteX0" fmla="*/ 0 w 149767"/>
              <a:gd name="connsiteY0" fmla="*/ 74 h 207697"/>
              <a:gd name="connsiteX1" fmla="*/ 26895 w 149767"/>
              <a:gd name="connsiteY1" fmla="*/ 207697 h 207697"/>
              <a:gd name="connsiteX2" fmla="*/ 149767 w 149767"/>
              <a:gd name="connsiteY2" fmla="*/ 207313 h 207697"/>
              <a:gd name="connsiteX3" fmla="*/ 149690 w 149767"/>
              <a:gd name="connsiteY3" fmla="*/ 6 h 207697"/>
              <a:gd name="connsiteX4" fmla="*/ 0 w 149767"/>
              <a:gd name="connsiteY4" fmla="*/ 74 h 207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767" h="207697" extrusionOk="0">
                <a:moveTo>
                  <a:pt x="0" y="74"/>
                </a:moveTo>
                <a:lnTo>
                  <a:pt x="26895" y="207697"/>
                </a:lnTo>
                <a:lnTo>
                  <a:pt x="149767" y="207313"/>
                </a:lnTo>
                <a:cubicBezTo>
                  <a:pt x="149404" y="207114"/>
                  <a:pt x="149942" y="-179"/>
                  <a:pt x="149690" y="6"/>
                </a:cubicBezTo>
                <a:cubicBezTo>
                  <a:pt x="149500" y="-41"/>
                  <a:pt x="49887" y="253"/>
                  <a:pt x="0" y="74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5513294" y="1290175"/>
            <a:ext cx="2990108" cy="101201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 Sans ExtraBold"/>
              <a:buNone/>
              <a:defRPr sz="30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755340" y="2161619"/>
            <a:ext cx="2748061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ntano Sans"/>
              <a:buNone/>
              <a:defRPr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endParaRPr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1C86E43-C4F0-16EB-3017-F07C4ACE162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283" y="317459"/>
            <a:ext cx="1102047" cy="49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57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51">
          <p15:clr>
            <a:srgbClr val="FA7B17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CC5AFC12-0F18-9FD8-7646-4AEE00CB0A09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100000">
                <a:schemeClr val="bg2"/>
              </a:gs>
              <a:gs pos="21000">
                <a:schemeClr val="accent2"/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41ABCD7-7610-D462-44C8-B6A343DF69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2324" y="2218756"/>
            <a:ext cx="4664990" cy="396084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BB57B379-D179-3B81-07EE-23AA371DED43}"/>
              </a:ext>
            </a:extLst>
          </p:cNvPr>
          <p:cNvSpPr/>
          <p:nvPr userDrawn="1"/>
        </p:nvSpPr>
        <p:spPr>
          <a:xfrm rot="10800000">
            <a:off x="3589282" y="0"/>
            <a:ext cx="5554716" cy="5143500"/>
          </a:xfrm>
          <a:prstGeom prst="rect">
            <a:avLst/>
          </a:prstGeom>
          <a:gradFill>
            <a:gsLst>
              <a:gs pos="51000">
                <a:srgbClr val="0D182B"/>
              </a:gs>
              <a:gs pos="100000">
                <a:schemeClr val="bg2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51222203-A0F4-A7C6-C728-D635ABB2A7F7}"/>
              </a:ext>
            </a:extLst>
          </p:cNvPr>
          <p:cNvCxnSpPr>
            <a:cxnSpLocks/>
          </p:cNvCxnSpPr>
          <p:nvPr userDrawn="1"/>
        </p:nvCxnSpPr>
        <p:spPr>
          <a:xfrm>
            <a:off x="3819646" y="4422098"/>
            <a:ext cx="474990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Gerader Verbinder 1">
            <a:extLst>
              <a:ext uri="{FF2B5EF4-FFF2-40B4-BE49-F238E27FC236}">
                <a16:creationId xmlns:a16="http://schemas.microsoft.com/office/drawing/2014/main" id="{B1B16237-6000-015B-6B15-2C488CD60CCF}"/>
              </a:ext>
            </a:extLst>
          </p:cNvPr>
          <p:cNvCxnSpPr>
            <a:cxnSpLocks/>
          </p:cNvCxnSpPr>
          <p:nvPr userDrawn="1"/>
        </p:nvCxnSpPr>
        <p:spPr>
          <a:xfrm>
            <a:off x="8569555" y="1226438"/>
            <a:ext cx="0" cy="319211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5089ADBD-E881-1B83-C9C7-CCADC9F50F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15354" y="-763928"/>
            <a:ext cx="5127585" cy="5907429"/>
          </a:xfrm>
          <a:prstGeom prst="rect">
            <a:avLst/>
          </a:prstGeom>
          <a:effectLst>
            <a:outerShdw blurRad="381000" dist="215900" dir="4560000" sx="109000" sy="109000" rotWithShape="0">
              <a:prstClr val="black">
                <a:alpha val="41000"/>
              </a:prstClr>
            </a:outerShdw>
          </a:effec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E9E29F62-E2F1-8982-174A-492642CC5FD5}"/>
              </a:ext>
            </a:extLst>
          </p:cNvPr>
          <p:cNvSpPr txBox="1"/>
          <p:nvPr userDrawn="1"/>
        </p:nvSpPr>
        <p:spPr>
          <a:xfrm>
            <a:off x="488733" y="2644680"/>
            <a:ext cx="2669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KONFERENZ 2026</a:t>
            </a:r>
            <a:endParaRPr lang="de-AT" sz="2000" dirty="0">
              <a:solidFill>
                <a:schemeClr val="bg1"/>
              </a:solidFill>
              <a:latin typeface="Gotham Book" pitchFamily="50" charset="0"/>
              <a:cs typeface="Gotham Book" pitchFamily="50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0D57D95-00ED-3326-4246-D02F2732977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2402" y="384992"/>
            <a:ext cx="1020831" cy="45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119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bg>
      <p:bgPr>
        <a:gradFill>
          <a:gsLst>
            <a:gs pos="0">
              <a:srgbClr val="000000"/>
            </a:gs>
            <a:gs pos="100000">
              <a:schemeClr val="accent4"/>
            </a:gs>
          </a:gsLst>
          <a:lin ang="17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erader Verbinder 1">
            <a:extLst>
              <a:ext uri="{FF2B5EF4-FFF2-40B4-BE49-F238E27FC236}">
                <a16:creationId xmlns:a16="http://schemas.microsoft.com/office/drawing/2014/main" id="{1BF39197-3903-53EB-BF10-B453E61D17C5}"/>
              </a:ext>
            </a:extLst>
          </p:cNvPr>
          <p:cNvCxnSpPr>
            <a:cxnSpLocks/>
          </p:cNvCxnSpPr>
          <p:nvPr userDrawn="1"/>
        </p:nvCxnSpPr>
        <p:spPr>
          <a:xfrm>
            <a:off x="6354305" y="-67159"/>
            <a:ext cx="1916624" cy="521065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5278924B-4345-22F0-B679-87B7CBBD4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80210" y="494287"/>
            <a:ext cx="28194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897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enutzerdefiniertes Layout">
    <p:bg>
      <p:bgPr>
        <a:gradFill>
          <a:gsLst>
            <a:gs pos="100000">
              <a:srgbClr val="000000"/>
            </a:gs>
            <a:gs pos="0">
              <a:schemeClr val="accent2"/>
            </a:gs>
          </a:gsLst>
          <a:lin ang="17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09A4BAE3-2535-9DAD-461E-C08CE1DECC0C}"/>
              </a:ext>
            </a:extLst>
          </p:cNvPr>
          <p:cNvCxnSpPr>
            <a:cxnSpLocks/>
          </p:cNvCxnSpPr>
          <p:nvPr userDrawn="1"/>
        </p:nvCxnSpPr>
        <p:spPr>
          <a:xfrm flipH="1">
            <a:off x="7056120" y="-83820"/>
            <a:ext cx="1996440" cy="576072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521A2415-1842-BEB0-9DC1-620F714514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8026320">
            <a:off x="5276850" y="1089661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692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bg>
      <p:bgPr>
        <a:gradFill>
          <a:gsLst>
            <a:gs pos="0">
              <a:srgbClr val="000000"/>
            </a:gs>
            <a:gs pos="100000">
              <a:schemeClr val="accent5"/>
            </a:gs>
          </a:gsLst>
          <a:lin ang="17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C1436632-C6EE-8364-126C-0A86AD9305A6}"/>
              </a:ext>
            </a:extLst>
          </p:cNvPr>
          <p:cNvGrpSpPr/>
          <p:nvPr userDrawn="1"/>
        </p:nvGrpSpPr>
        <p:grpSpPr>
          <a:xfrm>
            <a:off x="4572000" y="0"/>
            <a:ext cx="5143500" cy="5666218"/>
            <a:chOff x="-1793392" y="0"/>
            <a:chExt cx="5143500" cy="5666218"/>
          </a:xfrm>
        </p:grpSpPr>
        <p:cxnSp>
          <p:nvCxnSpPr>
            <p:cNvPr id="3" name="Gerader Verbinder 2">
              <a:extLst>
                <a:ext uri="{FF2B5EF4-FFF2-40B4-BE49-F238E27FC236}">
                  <a16:creationId xmlns:a16="http://schemas.microsoft.com/office/drawing/2014/main" id="{905976A5-4D9D-63E6-2CE7-1E1968E285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53388" y="0"/>
              <a:ext cx="3338111" cy="5199961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708C0558-78CC-EA7D-28E0-780C618F9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793392" y="522718"/>
              <a:ext cx="5143500" cy="5143500"/>
            </a:xfrm>
            <a:prstGeom prst="rect">
              <a:avLst/>
            </a:prstGeom>
            <a:effectLst>
              <a:outerShdw blurRad="304800" dist="38100" dir="5400000" algn="t" rotWithShape="0">
                <a:prstClr val="black">
                  <a:alpha val="81000"/>
                </a:prstClr>
              </a:outerShdw>
            </a:effectLst>
          </p:spPr>
        </p:pic>
        <p:cxnSp>
          <p:nvCxnSpPr>
            <p:cNvPr id="5" name="Gerader Verbinder 4">
              <a:extLst>
                <a:ext uri="{FF2B5EF4-FFF2-40B4-BE49-F238E27FC236}">
                  <a16:creationId xmlns:a16="http://schemas.microsoft.com/office/drawing/2014/main" id="{2BA5FAB0-09C9-8BA6-CA50-66F0A8DE0D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53388" y="3388360"/>
              <a:ext cx="1162556" cy="1811601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62025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enutzerdefiniertes Layout">
    <p:bg>
      <p:bgPr>
        <a:gradFill>
          <a:gsLst>
            <a:gs pos="32000">
              <a:srgbClr val="000000"/>
            </a:gs>
            <a:gs pos="100000">
              <a:schemeClr val="bg2">
                <a:lumMod val="75000"/>
                <a:lumOff val="25000"/>
              </a:schemeClr>
            </a:gs>
          </a:gsLst>
          <a:lin ang="11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9DE2EC8-2794-2F63-E4D6-1846787551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3876725" cy="5210781"/>
          </a:xfrm>
          <a:prstGeom prst="rect">
            <a:avLst/>
          </a:prstGeom>
          <a:effectLst>
            <a:outerShdw blurRad="304800" dist="38100" dir="5400000" algn="t" rotWithShape="0">
              <a:prstClr val="black">
                <a:alpha val="8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1454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enutzerdefiniertes Layout">
    <p:bg>
      <p:bgPr>
        <a:gradFill>
          <a:gsLst>
            <a:gs pos="32000">
              <a:srgbClr val="000000"/>
            </a:gs>
            <a:gs pos="100000">
              <a:schemeClr val="bg2">
                <a:lumMod val="75000"/>
                <a:lumOff val="25000"/>
              </a:schemeClr>
            </a:gs>
          </a:gsLst>
          <a:lin ang="11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3E95615C-1771-B164-A275-319D677DB52B}"/>
              </a:ext>
            </a:extLst>
          </p:cNvPr>
          <p:cNvGrpSpPr/>
          <p:nvPr userDrawn="1"/>
        </p:nvGrpSpPr>
        <p:grpSpPr>
          <a:xfrm>
            <a:off x="1107441" y="976543"/>
            <a:ext cx="3322319" cy="990600"/>
            <a:chOff x="3109897" y="3542333"/>
            <a:chExt cx="2798533" cy="990600"/>
          </a:xfrm>
        </p:grpSpPr>
        <p:sp>
          <p:nvSpPr>
            <p:cNvPr id="5" name="Rechteck 29">
              <a:extLst>
                <a:ext uri="{FF2B5EF4-FFF2-40B4-BE49-F238E27FC236}">
                  <a16:creationId xmlns:a16="http://schemas.microsoft.com/office/drawing/2014/main" id="{97A47315-0F92-836E-212B-F716B5FEAE65}"/>
                </a:ext>
              </a:extLst>
            </p:cNvPr>
            <p:cNvSpPr/>
            <p:nvPr/>
          </p:nvSpPr>
          <p:spPr>
            <a:xfrm>
              <a:off x="3109897" y="3542333"/>
              <a:ext cx="2798533" cy="990600"/>
            </a:xfrm>
            <a:custGeom>
              <a:avLst/>
              <a:gdLst>
                <a:gd name="csX0" fmla="*/ 0 w 2477319"/>
                <a:gd name="csY0" fmla="*/ 0 h 1981200"/>
                <a:gd name="csX1" fmla="*/ 2477319 w 2477319"/>
                <a:gd name="csY1" fmla="*/ 0 h 1981200"/>
                <a:gd name="csX2" fmla="*/ 2477319 w 2477319"/>
                <a:gd name="csY2" fmla="*/ 1981200 h 1981200"/>
                <a:gd name="csX3" fmla="*/ 0 w 2477319"/>
                <a:gd name="csY3" fmla="*/ 1981200 h 1981200"/>
                <a:gd name="csX4" fmla="*/ 0 w 2477319"/>
                <a:gd name="csY4" fmla="*/ 0 h 1981200"/>
                <a:gd name="csX0" fmla="*/ 0 w 2477319"/>
                <a:gd name="csY0" fmla="*/ 0 h 1981200"/>
                <a:gd name="csX1" fmla="*/ 1989639 w 2477319"/>
                <a:gd name="csY1" fmla="*/ 6096 h 1981200"/>
                <a:gd name="csX2" fmla="*/ 2477319 w 2477319"/>
                <a:gd name="csY2" fmla="*/ 1981200 h 1981200"/>
                <a:gd name="csX3" fmla="*/ 0 w 2477319"/>
                <a:gd name="csY3" fmla="*/ 1981200 h 1981200"/>
                <a:gd name="csX4" fmla="*/ 0 w 2477319"/>
                <a:gd name="csY4" fmla="*/ 0 h 1981200"/>
                <a:gd name="csX0" fmla="*/ 0 w 2513572"/>
                <a:gd name="csY0" fmla="*/ 0 h 1981200"/>
                <a:gd name="csX1" fmla="*/ 1989639 w 2513572"/>
                <a:gd name="csY1" fmla="*/ 6096 h 1981200"/>
                <a:gd name="csX2" fmla="*/ 2513572 w 2513572"/>
                <a:gd name="csY2" fmla="*/ 1981200 h 1981200"/>
                <a:gd name="csX3" fmla="*/ 0 w 2513572"/>
                <a:gd name="csY3" fmla="*/ 1981200 h 1981200"/>
                <a:gd name="csX4" fmla="*/ 0 w 2513572"/>
                <a:gd name="csY4" fmla="*/ 0 h 19812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513572" h="1981200">
                  <a:moveTo>
                    <a:pt x="0" y="0"/>
                  </a:moveTo>
                  <a:lnTo>
                    <a:pt x="1989639" y="6096"/>
                  </a:lnTo>
                  <a:lnTo>
                    <a:pt x="2513572" y="1981200"/>
                  </a:lnTo>
                  <a:lnTo>
                    <a:pt x="0" y="1981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 dirty="0"/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2123F609-A8B9-3406-FFB1-9916018B6AB7}"/>
                </a:ext>
              </a:extLst>
            </p:cNvPr>
            <p:cNvSpPr txBox="1"/>
            <p:nvPr/>
          </p:nvSpPr>
          <p:spPr>
            <a:xfrm>
              <a:off x="3158491" y="3776023"/>
              <a:ext cx="253549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AT" sz="2800" b="0" dirty="0">
                  <a:solidFill>
                    <a:schemeClr val="bg1"/>
                  </a:solidFill>
                  <a:latin typeface="GothamBold" pitchFamily="50" charset="0"/>
                  <a:cs typeface="Gotham Pro" panose="02000503040000020004" pitchFamily="50" charset="0"/>
                </a:rPr>
                <a:t>VIELEN DANK</a:t>
              </a:r>
              <a:endParaRPr lang="de-AT" sz="3600" b="0" dirty="0">
                <a:solidFill>
                  <a:schemeClr val="bg1"/>
                </a:solidFill>
                <a:latin typeface="GothamBold" pitchFamily="50" charset="0"/>
                <a:cs typeface="Gotham Pro" panose="02000503040000020004" pitchFamily="50" charset="0"/>
              </a:endParaRPr>
            </a:p>
          </p:txBody>
        </p: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C08A6581-D64D-24B9-9F69-8C593D4F8B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9701"/>
          <a:stretch>
            <a:fillRect/>
          </a:stretch>
        </p:blipFill>
        <p:spPr>
          <a:xfrm>
            <a:off x="4429760" y="0"/>
            <a:ext cx="8027577" cy="652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60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●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○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■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●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○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■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●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○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Light"/>
              <a:buChar char="■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69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700" r:id="rId9"/>
    <p:sldLayoutId id="2147483699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84" r:id="rId1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4">
          <p15:clr>
            <a:srgbClr val="EA4335"/>
          </p15:clr>
        </p15:guide>
        <p15:guide id="2" orient="horz" pos="327" userDrawn="1">
          <p15:clr>
            <a:srgbClr val="EA4335"/>
          </p15:clr>
        </p15:guide>
        <p15:guide id="3" pos="5306">
          <p15:clr>
            <a:srgbClr val="EA4335"/>
          </p15:clr>
        </p15:guide>
        <p15:guide id="4" orient="horz" pos="2981" userDrawn="1">
          <p15:clr>
            <a:srgbClr val="EA4335"/>
          </p15:clr>
        </p15:guide>
        <p15:guide id="5" userDrawn="1">
          <p15:clr>
            <a:srgbClr val="F26B43"/>
          </p15:clr>
        </p15:guide>
        <p15:guide id="6" pos="5760" userDrawn="1">
          <p15:clr>
            <a:srgbClr val="F26B43"/>
          </p15:clr>
        </p15:guide>
        <p15:guide id="7" orient="horz" userDrawn="1">
          <p15:clr>
            <a:srgbClr val="F26B43"/>
          </p15:clr>
        </p15:guide>
        <p15:guide id="8" orient="horz" pos="32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DBCB1872-64D0-9C76-4441-047DF6C3B06E}"/>
              </a:ext>
            </a:extLst>
          </p:cNvPr>
          <p:cNvGrpSpPr/>
          <p:nvPr/>
        </p:nvGrpSpPr>
        <p:grpSpPr>
          <a:xfrm>
            <a:off x="2659731" y="834303"/>
            <a:ext cx="2798533" cy="990600"/>
            <a:chOff x="3109897" y="3542333"/>
            <a:chExt cx="2798533" cy="990600"/>
          </a:xfrm>
        </p:grpSpPr>
        <p:sp>
          <p:nvSpPr>
            <p:cNvPr id="4" name="Rechteck 29">
              <a:extLst>
                <a:ext uri="{FF2B5EF4-FFF2-40B4-BE49-F238E27FC236}">
                  <a16:creationId xmlns:a16="http://schemas.microsoft.com/office/drawing/2014/main" id="{8A723DC6-BA33-0B3E-992F-EC0D1106A365}"/>
                </a:ext>
              </a:extLst>
            </p:cNvPr>
            <p:cNvSpPr/>
            <p:nvPr/>
          </p:nvSpPr>
          <p:spPr>
            <a:xfrm>
              <a:off x="3109897" y="3542333"/>
              <a:ext cx="2798533" cy="990600"/>
            </a:xfrm>
            <a:custGeom>
              <a:avLst/>
              <a:gdLst>
                <a:gd name="csX0" fmla="*/ 0 w 2477319"/>
                <a:gd name="csY0" fmla="*/ 0 h 1981200"/>
                <a:gd name="csX1" fmla="*/ 2477319 w 2477319"/>
                <a:gd name="csY1" fmla="*/ 0 h 1981200"/>
                <a:gd name="csX2" fmla="*/ 2477319 w 2477319"/>
                <a:gd name="csY2" fmla="*/ 1981200 h 1981200"/>
                <a:gd name="csX3" fmla="*/ 0 w 2477319"/>
                <a:gd name="csY3" fmla="*/ 1981200 h 1981200"/>
                <a:gd name="csX4" fmla="*/ 0 w 2477319"/>
                <a:gd name="csY4" fmla="*/ 0 h 1981200"/>
                <a:gd name="csX0" fmla="*/ 0 w 2477319"/>
                <a:gd name="csY0" fmla="*/ 0 h 1981200"/>
                <a:gd name="csX1" fmla="*/ 1989639 w 2477319"/>
                <a:gd name="csY1" fmla="*/ 6096 h 1981200"/>
                <a:gd name="csX2" fmla="*/ 2477319 w 2477319"/>
                <a:gd name="csY2" fmla="*/ 1981200 h 1981200"/>
                <a:gd name="csX3" fmla="*/ 0 w 2477319"/>
                <a:gd name="csY3" fmla="*/ 1981200 h 1981200"/>
                <a:gd name="csX4" fmla="*/ 0 w 2477319"/>
                <a:gd name="csY4" fmla="*/ 0 h 1981200"/>
                <a:gd name="csX0" fmla="*/ 0 w 2513572"/>
                <a:gd name="csY0" fmla="*/ 0 h 1981200"/>
                <a:gd name="csX1" fmla="*/ 1989639 w 2513572"/>
                <a:gd name="csY1" fmla="*/ 6096 h 1981200"/>
                <a:gd name="csX2" fmla="*/ 2513572 w 2513572"/>
                <a:gd name="csY2" fmla="*/ 1981200 h 1981200"/>
                <a:gd name="csX3" fmla="*/ 0 w 2513572"/>
                <a:gd name="csY3" fmla="*/ 1981200 h 1981200"/>
                <a:gd name="csX4" fmla="*/ 0 w 2513572"/>
                <a:gd name="csY4" fmla="*/ 0 h 19812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513572" h="1981200">
                  <a:moveTo>
                    <a:pt x="0" y="0"/>
                  </a:moveTo>
                  <a:lnTo>
                    <a:pt x="1989639" y="6096"/>
                  </a:lnTo>
                  <a:lnTo>
                    <a:pt x="2513572" y="1981200"/>
                  </a:lnTo>
                  <a:lnTo>
                    <a:pt x="0" y="1981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190B86AD-5177-0991-AD1D-4BDAE398310E}"/>
                </a:ext>
              </a:extLst>
            </p:cNvPr>
            <p:cNvSpPr txBox="1"/>
            <p:nvPr/>
          </p:nvSpPr>
          <p:spPr>
            <a:xfrm>
              <a:off x="3235569" y="3675335"/>
              <a:ext cx="215235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AT" sz="1800" b="0" dirty="0">
                  <a:solidFill>
                    <a:schemeClr val="bg1"/>
                  </a:solidFill>
                  <a:latin typeface="GothamBold" pitchFamily="50" charset="0"/>
                  <a:cs typeface="Gotham Pro" panose="02000503040000020004" pitchFamily="50" charset="0"/>
                </a:rPr>
                <a:t>EINREICHFRIST:</a:t>
              </a:r>
            </a:p>
            <a:p>
              <a:r>
                <a:rPr lang="de-AT" sz="2400" dirty="0">
                  <a:solidFill>
                    <a:schemeClr val="bg1"/>
                  </a:solidFill>
                  <a:latin typeface="GothamBold" pitchFamily="50" charset="0"/>
                  <a:cs typeface="Gotham Pro" panose="02000503040000020004" pitchFamily="50" charset="0"/>
                </a:rPr>
                <a:t>20.03.2026</a:t>
              </a:r>
              <a:endParaRPr lang="de-AT" sz="2400" b="0" dirty="0">
                <a:solidFill>
                  <a:schemeClr val="bg1"/>
                </a:solidFill>
                <a:latin typeface="GothamBold" pitchFamily="50" charset="0"/>
                <a:cs typeface="Gotham Pro" panose="02000503040000020004" pitchFamily="50" charset="0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82844-2D51-2DBA-68DF-13C6A0ECA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ECBAC1BA-C4BA-FA5E-C05B-CB7046CC9AFF}"/>
              </a:ext>
            </a:extLst>
          </p:cNvPr>
          <p:cNvSpPr txBox="1"/>
          <p:nvPr/>
        </p:nvSpPr>
        <p:spPr>
          <a:xfrm>
            <a:off x="979952" y="2112260"/>
            <a:ext cx="6015208" cy="1570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  <a:spcBef>
                <a:spcPct val="0"/>
              </a:spcBef>
            </a:pPr>
            <a:r>
              <a:rPr lang="de-AT" altLang="de-DE" sz="2800" kern="1200" dirty="0">
                <a:solidFill>
                  <a:schemeClr val="bg1"/>
                </a:solidFill>
                <a:latin typeface="GothamBold" pitchFamily="50" charset="0"/>
                <a:ea typeface="+mj-ea"/>
                <a:cs typeface="Gotham Pro" panose="02000503040000020004" pitchFamily="50" charset="0"/>
              </a:rPr>
              <a:t>COMMUNITY / REICHWEITE 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</a:pPr>
            <a:r>
              <a:rPr lang="de-AT" altLang="de-DE" dirty="0">
                <a:solidFill>
                  <a:schemeClr val="bg1"/>
                </a:solidFill>
                <a:latin typeface="Nunito Sans" pitchFamily="2" charset="0"/>
              </a:rPr>
              <a:t>&lt;K</a:t>
            </a:r>
            <a:r>
              <a:rPr lang="de-DE" dirty="0" err="1">
                <a:solidFill>
                  <a:schemeClr val="bg1"/>
                </a:solidFill>
                <a:latin typeface="Nunito Sans" pitchFamily="2" charset="0"/>
              </a:rPr>
              <a:t>ann</a:t>
            </a:r>
            <a:r>
              <a:rPr lang="de-DE" dirty="0">
                <a:solidFill>
                  <a:schemeClr val="bg1"/>
                </a:solidFill>
                <a:latin typeface="Nunito Sans" pitchFamily="2" charset="0"/>
              </a:rPr>
              <a:t> durch die Umsetzung eine (offene) Community entstehen?</a:t>
            </a:r>
            <a:br>
              <a:rPr lang="de-DE" dirty="0">
                <a:solidFill>
                  <a:schemeClr val="bg1"/>
                </a:solidFill>
                <a:latin typeface="Nunito Sans" pitchFamily="2" charset="0"/>
              </a:rPr>
            </a:br>
            <a:r>
              <a:rPr lang="de-DE" dirty="0">
                <a:solidFill>
                  <a:schemeClr val="bg1"/>
                </a:solidFill>
                <a:latin typeface="Nunito Sans" pitchFamily="2" charset="0"/>
              </a:rPr>
              <a:t>Ist die Lösung nachhaltig, strebt sie eine nationale und internationale Reichweite an?&gt;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</a:pPr>
            <a:endParaRPr lang="de-DE" altLang="de-DE" dirty="0">
              <a:solidFill>
                <a:schemeClr val="tx1"/>
              </a:solidFill>
              <a:latin typeface="Nunito Sans" pitchFamily="2" charset="0"/>
            </a:endParaRPr>
          </a:p>
        </p:txBody>
      </p:sp>
      <p:sp>
        <p:nvSpPr>
          <p:cNvPr id="2" name="Google Shape;156;p25">
            <a:extLst>
              <a:ext uri="{FF2B5EF4-FFF2-40B4-BE49-F238E27FC236}">
                <a16:creationId xmlns:a16="http://schemas.microsoft.com/office/drawing/2014/main" id="{F1A4F104-098A-8C4E-A7BF-97A1D0E3B2FB}"/>
              </a:ext>
            </a:extLst>
          </p:cNvPr>
          <p:cNvSpPr txBox="1">
            <a:spLocks/>
          </p:cNvSpPr>
          <p:nvPr/>
        </p:nvSpPr>
        <p:spPr>
          <a:xfrm>
            <a:off x="675988" y="867215"/>
            <a:ext cx="5016152" cy="828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lvl="0" algn="ctr" fontAlgn="base">
              <a:buClr>
                <a:schemeClr val="dk1"/>
              </a:buClr>
              <a:buSzPts val="2800"/>
            </a:pPr>
            <a:r>
              <a:rPr lang="de-DE" sz="1400" b="0" dirty="0">
                <a:solidFill>
                  <a:schemeClr val="bg1"/>
                </a:solidFill>
                <a:latin typeface="Nunito Sans"/>
                <a:sym typeface="Nunito Sans"/>
              </a:rPr>
              <a:t>&lt;bitte für die entsprechenden Bewertungsaspekte je 2-3 Sätze anführen – die Anmerkungen können gelöscht werden, Zeilen und Folien können beliebig erweitert werden&gt;</a:t>
            </a:r>
            <a:endParaRPr lang="de-AT" altLang="de-DE" sz="1400" b="0" dirty="0">
              <a:solidFill>
                <a:schemeClr val="bg1"/>
              </a:solidFill>
              <a:latin typeface="Nunito Sans"/>
              <a:sym typeface="Nunito Sans"/>
            </a:endParaRPr>
          </a:p>
        </p:txBody>
      </p:sp>
    </p:spTree>
    <p:extLst>
      <p:ext uri="{BB962C8B-B14F-4D97-AF65-F5344CB8AC3E}">
        <p14:creationId xmlns:p14="http://schemas.microsoft.com/office/powerpoint/2010/main" val="2818071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9A29AB-7806-3E3A-C696-C9BC63864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0D3EE4E2-60B6-937E-93A0-BBBB520DADAD}"/>
              </a:ext>
            </a:extLst>
          </p:cNvPr>
          <p:cNvSpPr txBox="1"/>
          <p:nvPr/>
        </p:nvSpPr>
        <p:spPr>
          <a:xfrm>
            <a:off x="979952" y="2112260"/>
            <a:ext cx="6015208" cy="1818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  <a:spcBef>
                <a:spcPct val="0"/>
              </a:spcBef>
            </a:pPr>
            <a:r>
              <a:rPr lang="de-AT" altLang="de-DE" sz="2800" kern="1200" dirty="0">
                <a:solidFill>
                  <a:schemeClr val="bg1"/>
                </a:solidFill>
                <a:latin typeface="GothamBold" pitchFamily="50" charset="0"/>
                <a:ea typeface="+mj-ea"/>
                <a:cs typeface="Gotham Pro" panose="02000503040000020004" pitchFamily="50" charset="0"/>
              </a:rPr>
              <a:t>UMSETZUNGSGRAD </a:t>
            </a:r>
            <a:br>
              <a:rPr lang="de-AT" altLang="de-DE" dirty="0">
                <a:solidFill>
                  <a:schemeClr val="tx1"/>
                </a:solidFill>
                <a:latin typeface="Nunito Sans" pitchFamily="2" charset="0"/>
              </a:rPr>
            </a:br>
            <a:r>
              <a:rPr lang="de-AT" altLang="de-DE" dirty="0">
                <a:solidFill>
                  <a:schemeClr val="bg1"/>
                </a:solidFill>
                <a:latin typeface="Nunito Sans" pitchFamily="2" charset="0"/>
              </a:rPr>
              <a:t>&lt;</a:t>
            </a:r>
            <a:r>
              <a:rPr lang="de-DE" dirty="0">
                <a:solidFill>
                  <a:schemeClr val="bg1"/>
                </a:solidFill>
                <a:latin typeface="Nunito Sans" pitchFamily="2" charset="0"/>
              </a:rPr>
              <a:t>Inwieweit wurden bereits reale Umsetzungen erreicht?&gt;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  <a:buClr>
                <a:schemeClr val="bg1"/>
              </a:buClr>
            </a:pPr>
            <a:endParaRPr lang="de-DE" altLang="de-DE" dirty="0">
              <a:solidFill>
                <a:schemeClr val="bg1"/>
              </a:solidFill>
              <a:latin typeface="Nunito Sans" pitchFamily="2" charset="0"/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</a:pPr>
            <a:endParaRPr lang="de-DE" altLang="de-DE" dirty="0">
              <a:solidFill>
                <a:schemeClr val="tx1"/>
              </a:solidFill>
              <a:latin typeface="Nunito Sans" pitchFamily="2" charset="0"/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</a:pPr>
            <a:endParaRPr lang="de-DE" altLang="de-DE" dirty="0">
              <a:solidFill>
                <a:schemeClr val="tx1"/>
              </a:solidFill>
              <a:latin typeface="Nunito Sans" pitchFamily="2" charset="0"/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</a:pPr>
            <a:endParaRPr lang="de-DE" altLang="de-DE" dirty="0">
              <a:solidFill>
                <a:schemeClr val="tx1"/>
              </a:solidFill>
              <a:latin typeface="Nunito Sans" pitchFamily="2" charset="0"/>
            </a:endParaRPr>
          </a:p>
        </p:txBody>
      </p:sp>
      <p:sp>
        <p:nvSpPr>
          <p:cNvPr id="2" name="Google Shape;156;p25">
            <a:extLst>
              <a:ext uri="{FF2B5EF4-FFF2-40B4-BE49-F238E27FC236}">
                <a16:creationId xmlns:a16="http://schemas.microsoft.com/office/drawing/2014/main" id="{7A509BD7-6EC1-2AC6-DB03-DF7F9CE14FB5}"/>
              </a:ext>
            </a:extLst>
          </p:cNvPr>
          <p:cNvSpPr txBox="1">
            <a:spLocks/>
          </p:cNvSpPr>
          <p:nvPr/>
        </p:nvSpPr>
        <p:spPr>
          <a:xfrm>
            <a:off x="675988" y="867215"/>
            <a:ext cx="5016152" cy="828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lvl="0" algn="ctr" fontAlgn="base">
              <a:buClr>
                <a:schemeClr val="dk1"/>
              </a:buClr>
              <a:buSzPts val="2800"/>
            </a:pPr>
            <a:r>
              <a:rPr lang="de-DE" sz="1400" b="0" dirty="0">
                <a:solidFill>
                  <a:schemeClr val="bg1"/>
                </a:solidFill>
                <a:latin typeface="Nunito Sans"/>
                <a:sym typeface="Nunito Sans"/>
              </a:rPr>
              <a:t>&lt;bitte für die entsprechenden Bewertungsaspekte je 2-3 Sätze anführen – die Anmerkungen können gelöscht werden, Zeilen und Folien können beliebig erweitert werden&gt;</a:t>
            </a:r>
            <a:endParaRPr lang="de-AT" altLang="de-DE" sz="1400" b="0" dirty="0">
              <a:solidFill>
                <a:schemeClr val="bg1"/>
              </a:solidFill>
              <a:latin typeface="Nunito Sans"/>
              <a:sym typeface="Nunito Sans"/>
            </a:endParaRPr>
          </a:p>
        </p:txBody>
      </p:sp>
    </p:spTree>
    <p:extLst>
      <p:ext uri="{BB962C8B-B14F-4D97-AF65-F5344CB8AC3E}">
        <p14:creationId xmlns:p14="http://schemas.microsoft.com/office/powerpoint/2010/main" val="624668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085715-E290-5FEC-E4D2-2F486F55D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BC8C30A1-949D-BA46-6A65-13349E01B1C2}"/>
              </a:ext>
            </a:extLst>
          </p:cNvPr>
          <p:cNvSpPr txBox="1"/>
          <p:nvPr/>
        </p:nvSpPr>
        <p:spPr>
          <a:xfrm>
            <a:off x="979952" y="2112260"/>
            <a:ext cx="6015208" cy="2314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  <a:spcBef>
                <a:spcPct val="0"/>
              </a:spcBef>
            </a:pPr>
            <a:r>
              <a:rPr lang="de-AT" altLang="de-DE" sz="2800" kern="1200" dirty="0">
                <a:solidFill>
                  <a:schemeClr val="bg1"/>
                </a:solidFill>
                <a:latin typeface="GothamBold" pitchFamily="50" charset="0"/>
                <a:ea typeface="+mj-ea"/>
                <a:cs typeface="Gotham Pro" panose="02000503040000020004" pitchFamily="50" charset="0"/>
              </a:rPr>
              <a:t>WISSENSCHAFTLICHER HINTERGRUND </a:t>
            </a:r>
            <a:br>
              <a:rPr lang="de-AT" altLang="de-DE" dirty="0">
                <a:solidFill>
                  <a:schemeClr val="tx1"/>
                </a:solidFill>
                <a:latin typeface="Nunito Sans" pitchFamily="2" charset="0"/>
              </a:rPr>
            </a:br>
            <a:r>
              <a:rPr lang="de-AT" altLang="de-DE" dirty="0">
                <a:solidFill>
                  <a:schemeClr val="bg1"/>
                </a:solidFill>
                <a:latin typeface="Nunito Sans" pitchFamily="2" charset="0"/>
              </a:rPr>
              <a:t>&lt;</a:t>
            </a:r>
            <a:r>
              <a:rPr lang="de-DE" dirty="0">
                <a:solidFill>
                  <a:schemeClr val="bg1"/>
                </a:solidFill>
                <a:latin typeface="Nunito Sans" pitchFamily="2" charset="0"/>
              </a:rPr>
              <a:t>Inwieweit wurden wissenschaftliche Grundlagen angewendet ?&gt;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  <a:buClr>
                <a:schemeClr val="bg1"/>
              </a:buClr>
            </a:pPr>
            <a:endParaRPr lang="de-DE" altLang="de-DE" dirty="0">
              <a:solidFill>
                <a:schemeClr val="bg1"/>
              </a:solidFill>
              <a:latin typeface="Nunito Sans" pitchFamily="2" charset="0"/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</a:pPr>
            <a:endParaRPr lang="de-DE" altLang="de-DE" dirty="0">
              <a:solidFill>
                <a:schemeClr val="tx1"/>
              </a:solidFill>
              <a:latin typeface="Nunito Sans" pitchFamily="2" charset="0"/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</a:pPr>
            <a:endParaRPr lang="de-DE" altLang="de-DE" dirty="0">
              <a:solidFill>
                <a:schemeClr val="tx1"/>
              </a:solidFill>
              <a:latin typeface="Nunito Sans" pitchFamily="2" charset="0"/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</a:pPr>
            <a:endParaRPr lang="de-DE" altLang="de-DE" dirty="0">
              <a:solidFill>
                <a:schemeClr val="tx1"/>
              </a:solidFill>
              <a:latin typeface="Nunito Sans" pitchFamily="2" charset="0"/>
            </a:endParaRPr>
          </a:p>
        </p:txBody>
      </p:sp>
      <p:sp>
        <p:nvSpPr>
          <p:cNvPr id="2" name="Google Shape;156;p25">
            <a:extLst>
              <a:ext uri="{FF2B5EF4-FFF2-40B4-BE49-F238E27FC236}">
                <a16:creationId xmlns:a16="http://schemas.microsoft.com/office/drawing/2014/main" id="{FB00B43D-497B-5122-9DAB-8B603112C847}"/>
              </a:ext>
            </a:extLst>
          </p:cNvPr>
          <p:cNvSpPr txBox="1">
            <a:spLocks/>
          </p:cNvSpPr>
          <p:nvPr/>
        </p:nvSpPr>
        <p:spPr>
          <a:xfrm>
            <a:off x="675988" y="867215"/>
            <a:ext cx="5016152" cy="828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lvl="0" algn="ctr" fontAlgn="base">
              <a:buClr>
                <a:schemeClr val="dk1"/>
              </a:buClr>
              <a:buSzPts val="2800"/>
            </a:pPr>
            <a:r>
              <a:rPr lang="de-DE" sz="1400" b="0" dirty="0">
                <a:solidFill>
                  <a:schemeClr val="bg1"/>
                </a:solidFill>
                <a:latin typeface="Nunito Sans"/>
                <a:sym typeface="Nunito Sans"/>
              </a:rPr>
              <a:t>&lt;bitte für die entsprechenden Bewertungsaspekte je 2-3 Sätze anführen – die Anmerkungen können gelöscht werden, Zeilen und Folien können beliebig erweitert werden&gt;</a:t>
            </a:r>
            <a:endParaRPr lang="de-AT" altLang="de-DE" sz="1400" b="0" dirty="0">
              <a:solidFill>
                <a:schemeClr val="bg1"/>
              </a:solidFill>
              <a:latin typeface="Nunito Sans"/>
              <a:sym typeface="Nunito Sans"/>
            </a:endParaRPr>
          </a:p>
        </p:txBody>
      </p:sp>
    </p:spTree>
    <p:extLst>
      <p:ext uri="{BB962C8B-B14F-4D97-AF65-F5344CB8AC3E}">
        <p14:creationId xmlns:p14="http://schemas.microsoft.com/office/powerpoint/2010/main" val="1032509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EC71F56-CD15-649C-17DF-567D221A03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72025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6;p25">
            <a:extLst>
              <a:ext uri="{FF2B5EF4-FFF2-40B4-BE49-F238E27FC236}">
                <a16:creationId xmlns:a16="http://schemas.microsoft.com/office/drawing/2014/main" id="{979D4FB7-4A89-CD42-303F-820F7EAEF3B4}"/>
              </a:ext>
            </a:extLst>
          </p:cNvPr>
          <p:cNvSpPr txBox="1">
            <a:spLocks/>
          </p:cNvSpPr>
          <p:nvPr/>
        </p:nvSpPr>
        <p:spPr>
          <a:xfrm>
            <a:off x="581178" y="1242678"/>
            <a:ext cx="4674563" cy="54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r>
              <a:rPr lang="de-AT" b="0" kern="1200" dirty="0">
                <a:solidFill>
                  <a:schemeClr val="bg1"/>
                </a:solidFill>
                <a:latin typeface="GothamBold" pitchFamily="50" charset="0"/>
                <a:ea typeface="+mj-ea"/>
                <a:cs typeface="Gotham Pro" panose="02000503040000020004" pitchFamily="50" charset="0"/>
                <a:sym typeface="Arial"/>
              </a:rPr>
              <a:t>VORAUSSETZUNGEN FÜR DIE EINREICHUNG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5A2A4E6-A39E-9446-C46F-A20C65DF2D91}"/>
              </a:ext>
            </a:extLst>
          </p:cNvPr>
          <p:cNvSpPr txBox="1"/>
          <p:nvPr/>
        </p:nvSpPr>
        <p:spPr>
          <a:xfrm>
            <a:off x="581178" y="1994328"/>
            <a:ext cx="4262822" cy="26776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 fontAlgn="base">
              <a:spcBef>
                <a:spcPct val="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altLang="de-DE" sz="1200" dirty="0">
                <a:solidFill>
                  <a:schemeClr val="bg1"/>
                </a:solidFill>
                <a:latin typeface="Nunito Sans" pitchFamily="2" charset="0"/>
              </a:rPr>
              <a:t>Jede Arbeit kann nur in einer der beiden Kategorien eingereicht werden</a:t>
            </a:r>
          </a:p>
          <a:p>
            <a:pPr marL="171450" indent="-171450" fontAlgn="base">
              <a:spcBef>
                <a:spcPct val="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AT" sz="1200" dirty="0">
                <a:solidFill>
                  <a:schemeClr val="bg1"/>
                </a:solidFill>
                <a:latin typeface="Nunito Sans" pitchFamily="2" charset="0"/>
              </a:rPr>
              <a:t>Die Einreichungen sind in deutscher oder englischer Sprache zu verfassen. </a:t>
            </a:r>
          </a:p>
          <a:p>
            <a:pPr marL="171450" indent="-171450" fontAlgn="base">
              <a:spcBef>
                <a:spcPct val="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AT" sz="1200" dirty="0">
                <a:solidFill>
                  <a:schemeClr val="bg1"/>
                </a:solidFill>
                <a:latin typeface="Nunito Sans" pitchFamily="2" charset="0"/>
              </a:rPr>
              <a:t>Die Fachjury bewertet nur vollständig ausgefüllte Einreichungen.</a:t>
            </a:r>
          </a:p>
          <a:p>
            <a:pPr marL="171450" indent="-171450" fontAlgn="base">
              <a:spcBef>
                <a:spcPct val="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AT" sz="1200" dirty="0">
                <a:solidFill>
                  <a:schemeClr val="bg1"/>
                </a:solidFill>
                <a:latin typeface="Nunito Sans" pitchFamily="2" charset="0"/>
              </a:rPr>
              <a:t>Die Entscheidung der Fachjury ist bindend.</a:t>
            </a:r>
          </a:p>
          <a:p>
            <a:pPr marL="171450" indent="-171450" fontAlgn="base">
              <a:spcBef>
                <a:spcPct val="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AT" sz="1200" dirty="0">
                <a:solidFill>
                  <a:schemeClr val="bg1"/>
                </a:solidFill>
                <a:latin typeface="Nunito Sans" pitchFamily="2" charset="0"/>
              </a:rPr>
              <a:t>Der Rechtsweg ist ausgeschlossen. </a:t>
            </a:r>
          </a:p>
          <a:p>
            <a:pPr marL="171450" indent="-171450" fontAlgn="base">
              <a:spcBef>
                <a:spcPct val="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AT" sz="1200" dirty="0">
                <a:solidFill>
                  <a:schemeClr val="bg1"/>
                </a:solidFill>
                <a:latin typeface="Nunito Sans" pitchFamily="2" charset="0"/>
              </a:rPr>
              <a:t>Die Einreichenden erklären sich bereit, in jedem Fall eine der projektverantwortlichen Personen für die Preisverleihung am </a:t>
            </a:r>
            <a:r>
              <a:rPr lang="de-AT" sz="1200" b="1" dirty="0">
                <a:solidFill>
                  <a:schemeClr val="bg1"/>
                </a:solidFill>
                <a:latin typeface="Nunito Sans" pitchFamily="2" charset="0"/>
              </a:rPr>
              <a:t>09.04.2026</a:t>
            </a:r>
            <a:r>
              <a:rPr lang="de-AT" sz="1200" dirty="0">
                <a:solidFill>
                  <a:schemeClr val="bg1"/>
                </a:solidFill>
                <a:latin typeface="Nunito Sans" pitchFamily="2" charset="0"/>
              </a:rPr>
              <a:t> zu entsenden.</a:t>
            </a:r>
          </a:p>
          <a:p>
            <a:pPr marL="171450" indent="-171450" fontAlgn="base">
              <a:spcBef>
                <a:spcPct val="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AT" sz="1200" dirty="0">
                <a:solidFill>
                  <a:schemeClr val="bg1"/>
                </a:solidFill>
                <a:latin typeface="Nunito Sans" pitchFamily="2" charset="0"/>
              </a:rPr>
              <a:t>Alle Einreichungen müssen bis spätestens </a:t>
            </a:r>
            <a:r>
              <a:rPr lang="de-AT" sz="1200" b="1" dirty="0">
                <a:solidFill>
                  <a:schemeClr val="bg1"/>
                </a:solidFill>
                <a:latin typeface="Nunito Sans" pitchFamily="2" charset="0"/>
              </a:rPr>
              <a:t>20.03.2026</a:t>
            </a:r>
            <a:r>
              <a:rPr lang="de-AT" sz="1200" dirty="0">
                <a:solidFill>
                  <a:schemeClr val="bg1"/>
                </a:solidFill>
                <a:latin typeface="Nunito Sans" pitchFamily="2" charset="0"/>
              </a:rPr>
              <a:t> bei der ADV einlangen. Für eine Verlängerungsfrist kontaktieren Sie uns bitte direkt.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DDB446D-086A-6834-A4CD-ED8404DC2655}"/>
              </a:ext>
            </a:extLst>
          </p:cNvPr>
          <p:cNvSpPr txBox="1"/>
          <p:nvPr/>
        </p:nvSpPr>
        <p:spPr>
          <a:xfrm>
            <a:off x="5118582" y="781013"/>
            <a:ext cx="344424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1200" dirty="0">
                <a:solidFill>
                  <a:schemeClr val="bg1"/>
                </a:solidFill>
                <a:latin typeface="Gotham "/>
              </a:rPr>
              <a:t>EINREICHUNG &amp; FRAGEN bis zum </a:t>
            </a:r>
            <a:r>
              <a:rPr lang="de-DE" sz="1200" b="1" dirty="0">
                <a:solidFill>
                  <a:schemeClr val="bg1"/>
                </a:solidFill>
                <a:latin typeface="Gotham "/>
              </a:rPr>
              <a:t>20.03.2026</a:t>
            </a:r>
            <a:r>
              <a:rPr lang="de-DE" sz="1200" dirty="0">
                <a:solidFill>
                  <a:schemeClr val="bg1"/>
                </a:solidFill>
                <a:latin typeface="Gotham "/>
              </a:rPr>
              <a:t> an:</a:t>
            </a:r>
            <a:endParaRPr lang="de-DE" sz="1200" b="1" dirty="0">
              <a:solidFill>
                <a:schemeClr val="bg1"/>
              </a:solidFill>
              <a:latin typeface="Nunito Sans ExtraBold"/>
            </a:endParaRPr>
          </a:p>
          <a:p>
            <a:pPr algn="ctr"/>
            <a:r>
              <a:rPr lang="de-DE" sz="1200" b="1" dirty="0">
                <a:solidFill>
                  <a:schemeClr val="bg1"/>
                </a:solidFill>
                <a:latin typeface="Nunito Sans ExtraBold"/>
              </a:rPr>
              <a:t>maria.kronberger@adv.at</a:t>
            </a:r>
          </a:p>
        </p:txBody>
      </p:sp>
    </p:spTree>
    <p:extLst>
      <p:ext uri="{BB962C8B-B14F-4D97-AF65-F5344CB8AC3E}">
        <p14:creationId xmlns:p14="http://schemas.microsoft.com/office/powerpoint/2010/main" val="110476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rgbClr val="000000"/>
            </a:gs>
            <a:gs pos="100000">
              <a:schemeClr val="bg2">
                <a:lumMod val="75000"/>
                <a:lumOff val="25000"/>
              </a:schemeClr>
            </a:gs>
          </a:gsLst>
          <a:lin ang="11400000" scaled="0"/>
        </a:gradFill>
        <a:effectLst/>
      </p:bgPr>
    </p:bg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46;p40">
            <a:extLst>
              <a:ext uri="{FF2B5EF4-FFF2-40B4-BE49-F238E27FC236}">
                <a16:creationId xmlns:a16="http://schemas.microsoft.com/office/drawing/2014/main" id="{2BB0085F-F34D-2FC5-669B-5001E3CC9FF6}"/>
              </a:ext>
            </a:extLst>
          </p:cNvPr>
          <p:cNvSpPr txBox="1">
            <a:spLocks/>
          </p:cNvSpPr>
          <p:nvPr/>
        </p:nvSpPr>
        <p:spPr>
          <a:xfrm>
            <a:off x="865714" y="2674132"/>
            <a:ext cx="3706286" cy="2048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9pPr>
          </a:lstStyle>
          <a:p>
            <a:r>
              <a: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Bei Fragen stehen wir Ihnen gerne zur Verfügung!</a:t>
            </a:r>
          </a:p>
          <a:p>
            <a:endParaRPr lang="en-US" sz="1200" dirty="0">
              <a:solidFill>
                <a:schemeClr val="bg1"/>
              </a:solidFill>
              <a:latin typeface="Nunito Sans ExtraBold" pitchFamily="2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Nunito Sans ExtraBold" pitchFamily="2" charset="0"/>
              </a:rPr>
              <a:t>Iris Prihoda</a:t>
            </a:r>
          </a:p>
          <a:p>
            <a:r>
              <a:rPr lang="en-US" sz="1200" dirty="0">
                <a:solidFill>
                  <a:schemeClr val="bg1"/>
                </a:solidFill>
              </a:rPr>
              <a:t>iris.prihoda@adv.at</a:t>
            </a:r>
          </a:p>
          <a:p>
            <a:r>
              <a:rPr lang="en-US" sz="1200" dirty="0">
                <a:solidFill>
                  <a:schemeClr val="bg1"/>
                </a:solidFill>
                <a:latin typeface="Nunito Sans ExtraBold" pitchFamily="2" charset="0"/>
              </a:rPr>
              <a:t>Maria-Katharina Kronberger</a:t>
            </a:r>
          </a:p>
          <a:p>
            <a:r>
              <a:rPr lang="en-US" sz="1200" dirty="0">
                <a:solidFill>
                  <a:schemeClr val="bg1"/>
                </a:solidFill>
              </a:rPr>
              <a:t>maria.kronberger@adv.at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b="0" dirty="0" err="1">
                <a:solidFill>
                  <a:srgbClr val="FFFFFF"/>
                </a:solidFill>
                <a:latin typeface="Assistant Light"/>
                <a:cs typeface="Assistant Light"/>
                <a:sym typeface="Assistant Light"/>
              </a:rPr>
              <a:t>Hintere</a:t>
            </a:r>
            <a:r>
              <a:rPr lang="en-US" sz="1200" b="0" dirty="0">
                <a:solidFill>
                  <a:srgbClr val="FFFFFF"/>
                </a:solidFill>
                <a:latin typeface="Assistant Light"/>
                <a:cs typeface="Assistant Light"/>
                <a:sym typeface="Assistant Light"/>
              </a:rPr>
              <a:t> </a:t>
            </a:r>
            <a:r>
              <a:rPr lang="en-US" sz="1200" b="0" dirty="0" err="1">
                <a:solidFill>
                  <a:srgbClr val="FFFFFF"/>
                </a:solidFill>
                <a:latin typeface="Assistant Light"/>
                <a:cs typeface="Assistant Light"/>
                <a:sym typeface="Assistant Light"/>
              </a:rPr>
              <a:t>Zollamtsstraße</a:t>
            </a:r>
            <a:r>
              <a:rPr lang="en-US" sz="1200" b="0" dirty="0">
                <a:solidFill>
                  <a:srgbClr val="FFFFFF"/>
                </a:solidFill>
                <a:latin typeface="Assistant Light"/>
                <a:cs typeface="Assistant Light"/>
                <a:sym typeface="Assistant Light"/>
              </a:rPr>
              <a:t> 17 I 3. OG I 1030 Wien</a:t>
            </a:r>
            <a:br>
              <a:rPr lang="en-US" sz="1200" b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</a:br>
            <a:r>
              <a:rPr lang="en-US" sz="120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www.adv.at</a:t>
            </a:r>
            <a:endParaRPr lang="en-US" sz="1200" b="1" dirty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71E04-3CC6-B43F-C808-FA8E55B1D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127;p23">
            <a:extLst>
              <a:ext uri="{FF2B5EF4-FFF2-40B4-BE49-F238E27FC236}">
                <a16:creationId xmlns:a16="http://schemas.microsoft.com/office/drawing/2014/main" id="{9FAF6F0F-A8EA-01EF-E6A0-4C52D591D919}"/>
              </a:ext>
            </a:extLst>
          </p:cNvPr>
          <p:cNvSpPr txBox="1">
            <a:spLocks/>
          </p:cNvSpPr>
          <p:nvPr/>
        </p:nvSpPr>
        <p:spPr>
          <a:xfrm>
            <a:off x="2212383" y="2745379"/>
            <a:ext cx="2092925" cy="77994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de-AT" sz="1100" b="1" dirty="0">
              <a:latin typeface="Gotham "/>
              <a:cs typeface="Arial" panose="020B0604020202020204" pitchFamily="34" charset="0"/>
            </a:endParaRPr>
          </a:p>
        </p:txBody>
      </p:sp>
      <p:sp>
        <p:nvSpPr>
          <p:cNvPr id="3" name="Google Shape;149;p24">
            <a:extLst>
              <a:ext uri="{FF2B5EF4-FFF2-40B4-BE49-F238E27FC236}">
                <a16:creationId xmlns:a16="http://schemas.microsoft.com/office/drawing/2014/main" id="{2B39D1AA-BDD3-4BF1-536B-76B16B05882B}"/>
              </a:ext>
            </a:extLst>
          </p:cNvPr>
          <p:cNvSpPr txBox="1">
            <a:spLocks/>
          </p:cNvSpPr>
          <p:nvPr/>
        </p:nvSpPr>
        <p:spPr>
          <a:xfrm flipH="1">
            <a:off x="717692" y="340358"/>
            <a:ext cx="5235609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>
              <a:lnSpc>
                <a:spcPts val="4200"/>
              </a:lnSpc>
            </a:pPr>
            <a:r>
              <a:rPr lang="de-AT" sz="3600" b="0" dirty="0">
                <a:solidFill>
                  <a:schemeClr val="bg1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INHALTE/ KRITERIEN </a:t>
            </a:r>
          </a:p>
          <a:p>
            <a:pPr>
              <a:lnSpc>
                <a:spcPts val="4200"/>
              </a:lnSpc>
            </a:pPr>
            <a:r>
              <a:rPr lang="de-AT" sz="3600" b="0" dirty="0">
                <a:solidFill>
                  <a:schemeClr val="bg1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DER EINREICHUNG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9E6B55A-C210-94F6-CB92-72BE85042165}"/>
              </a:ext>
            </a:extLst>
          </p:cNvPr>
          <p:cNvSpPr txBox="1"/>
          <p:nvPr/>
        </p:nvSpPr>
        <p:spPr>
          <a:xfrm>
            <a:off x="762099" y="1750354"/>
            <a:ext cx="4594691" cy="138499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Clr>
                <a:schemeClr val="bg1"/>
              </a:buClr>
              <a:buFont typeface="Arial"/>
              <a:buChar char="•"/>
              <a:tabLst>
                <a:tab pos="179388" algn="l"/>
              </a:tabLst>
            </a:pPr>
            <a:r>
              <a:rPr lang="de-DE" sz="1050" dirty="0">
                <a:solidFill>
                  <a:schemeClr val="bg1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Kategorie der Einreichung (Hero oder Talent)</a:t>
            </a:r>
            <a:endParaRPr lang="en-US" sz="1050" dirty="0">
              <a:solidFill>
                <a:schemeClr val="bg1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  <a:p>
            <a:pPr marL="285750" indent="-285750">
              <a:buClr>
                <a:schemeClr val="bg1"/>
              </a:buClr>
              <a:buFont typeface="Arial"/>
              <a:buChar char="•"/>
              <a:tabLst>
                <a:tab pos="179388" algn="l"/>
              </a:tabLst>
            </a:pPr>
            <a:r>
              <a:rPr lang="de-DE" sz="1050" dirty="0">
                <a:solidFill>
                  <a:schemeClr val="bg1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Verantwortliche Person(en) (Name, E-Mail, Tel.)</a:t>
            </a:r>
          </a:p>
          <a:p>
            <a:pPr marL="285750" indent="-285750">
              <a:buClr>
                <a:schemeClr val="bg1"/>
              </a:buClr>
              <a:buFont typeface="Arial"/>
              <a:buChar char="•"/>
              <a:tabLst>
                <a:tab pos="179388" algn="l"/>
              </a:tabLst>
            </a:pPr>
            <a:r>
              <a:rPr lang="de-DE" sz="1050" dirty="0">
                <a:solidFill>
                  <a:schemeClr val="bg1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Kurztitel (50 Zeichen)</a:t>
            </a:r>
          </a:p>
          <a:p>
            <a:pPr marL="285750" indent="-285750">
              <a:buClr>
                <a:schemeClr val="bg1"/>
              </a:buClr>
              <a:buFont typeface="Arial"/>
              <a:buChar char="•"/>
              <a:tabLst>
                <a:tab pos="179388" algn="l"/>
              </a:tabLst>
            </a:pPr>
            <a:r>
              <a:rPr lang="de-DE" sz="1050" dirty="0">
                <a:solidFill>
                  <a:schemeClr val="bg1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Zusammenfassung (max. 750 Zeichen)</a:t>
            </a:r>
          </a:p>
          <a:p>
            <a:pPr marL="285750" indent="-285750">
              <a:buClr>
                <a:schemeClr val="bg1"/>
              </a:buClr>
              <a:buFont typeface="Arial"/>
              <a:buChar char="•"/>
              <a:tabLst>
                <a:tab pos="179388" algn="l"/>
              </a:tabLst>
            </a:pPr>
            <a:r>
              <a:rPr lang="de-DE" sz="1050" dirty="0">
                <a:solidFill>
                  <a:schemeClr val="bg1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2-3 Sätze zu jedem Bewertungskriterium</a:t>
            </a:r>
          </a:p>
          <a:p>
            <a:pPr marL="285750" indent="-285750">
              <a:buClr>
                <a:schemeClr val="bg1"/>
              </a:buClr>
              <a:buFont typeface="Arial"/>
              <a:buChar char="•"/>
              <a:tabLst>
                <a:tab pos="179388" algn="l"/>
              </a:tabLst>
            </a:pPr>
            <a:r>
              <a:rPr lang="de-DE" sz="1050" dirty="0">
                <a:solidFill>
                  <a:schemeClr val="bg1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Zusendung im PDF-Format</a:t>
            </a:r>
          </a:p>
          <a:p>
            <a:pPr marL="285750" indent="-285750">
              <a:buClr>
                <a:schemeClr val="bg1"/>
              </a:buClr>
              <a:buFont typeface="Arial"/>
              <a:buChar char="•"/>
              <a:tabLst>
                <a:tab pos="179388" algn="l"/>
              </a:tabLst>
            </a:pPr>
            <a:r>
              <a:rPr lang="de-DE" sz="1050" dirty="0">
                <a:solidFill>
                  <a:schemeClr val="bg1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Optional: Zusätzlicher Anhang von max. 20 Folien (PowerPoint) oder max. 5 A4-Seiten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F698A29-E341-1689-D425-CDA66669B493}"/>
              </a:ext>
            </a:extLst>
          </p:cNvPr>
          <p:cNvSpPr txBox="1"/>
          <p:nvPr/>
        </p:nvSpPr>
        <p:spPr>
          <a:xfrm>
            <a:off x="762099" y="3276762"/>
            <a:ext cx="416035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  <a:buSzPts val="900"/>
              <a:tabLst>
                <a:tab pos="179388" algn="l"/>
              </a:tabLst>
            </a:pPr>
            <a:r>
              <a:rPr lang="de-DE" sz="1050" dirty="0">
                <a:solidFill>
                  <a:schemeClr val="bg1"/>
                </a:solidFill>
                <a:latin typeface="Gotham Pro" panose="02000503040000020004" pitchFamily="50" charset="0"/>
                <a:cs typeface="Gotham Pro" panose="02000503040000020004" pitchFamily="50" charset="0"/>
                <a:sym typeface="Assistant Light"/>
              </a:rPr>
              <a:t>Alle Einreichenden erhalten </a:t>
            </a:r>
            <a:r>
              <a:rPr lang="de-DE" sz="1050" b="1" dirty="0">
                <a:solidFill>
                  <a:schemeClr val="bg1"/>
                </a:solidFill>
                <a:latin typeface="Gotham Pro" panose="02000503040000020004" pitchFamily="50" charset="0"/>
                <a:cs typeface="Gotham Pro" panose="02000503040000020004" pitchFamily="50" charset="0"/>
                <a:sym typeface="Assistant Light"/>
              </a:rPr>
              <a:t>kostenlosen Eintritt </a:t>
            </a:r>
            <a:r>
              <a:rPr lang="de-DE" sz="1050" dirty="0">
                <a:solidFill>
                  <a:schemeClr val="bg1"/>
                </a:solidFill>
                <a:latin typeface="Gotham Pro" panose="02000503040000020004" pitchFamily="50" charset="0"/>
                <a:cs typeface="Gotham Pro" panose="02000503040000020004" pitchFamily="50" charset="0"/>
                <a:sym typeface="Assistant Light"/>
              </a:rPr>
              <a:t>zur</a:t>
            </a:r>
          </a:p>
          <a:p>
            <a:pPr>
              <a:buClr>
                <a:schemeClr val="bg1"/>
              </a:buClr>
              <a:buSzPts val="900"/>
              <a:tabLst>
                <a:tab pos="179388" algn="l"/>
              </a:tabLst>
            </a:pPr>
            <a:r>
              <a:rPr lang="de-DE" sz="1050" dirty="0" err="1">
                <a:solidFill>
                  <a:schemeClr val="bg1"/>
                </a:solidFill>
                <a:latin typeface="Gotham Pro" panose="02000503040000020004" pitchFamily="50" charset="0"/>
                <a:cs typeface="Gotham Pro" panose="02000503040000020004" pitchFamily="50" charset="0"/>
                <a:sym typeface="Assistant Light"/>
              </a:rPr>
              <a:t>DataXcellence</a:t>
            </a:r>
            <a:r>
              <a:rPr lang="de-DE" sz="1050" dirty="0">
                <a:solidFill>
                  <a:schemeClr val="bg1"/>
                </a:solidFill>
                <a:latin typeface="Gotham Pro" panose="02000503040000020004" pitchFamily="50" charset="0"/>
                <a:cs typeface="Gotham Pro" panose="02000503040000020004" pitchFamily="50" charset="0"/>
                <a:sym typeface="Assistant Light"/>
              </a:rPr>
              <a:t> Konferenz. </a:t>
            </a:r>
          </a:p>
          <a:p>
            <a:pPr>
              <a:buClr>
                <a:schemeClr val="bg1"/>
              </a:buClr>
              <a:buSzPts val="900"/>
              <a:tabLst>
                <a:tab pos="179388" algn="l"/>
              </a:tabLst>
            </a:pPr>
            <a:endParaRPr lang="de-DE" sz="1050" dirty="0">
              <a:solidFill>
                <a:schemeClr val="bg1"/>
              </a:solidFill>
              <a:latin typeface="Gotham Pro" panose="02000503040000020004" pitchFamily="50" charset="0"/>
              <a:cs typeface="Gotham Pro" panose="02000503040000020004" pitchFamily="50" charset="0"/>
              <a:sym typeface="Assistant Light"/>
            </a:endParaRPr>
          </a:p>
          <a:p>
            <a:pPr>
              <a:buClr>
                <a:schemeClr val="bg1"/>
              </a:buClr>
              <a:buSzPts val="900"/>
              <a:tabLst>
                <a:tab pos="179388" algn="l"/>
              </a:tabLst>
            </a:pPr>
            <a:r>
              <a:rPr lang="de-DE" sz="1050" dirty="0">
                <a:solidFill>
                  <a:schemeClr val="bg1"/>
                </a:solidFill>
                <a:latin typeface="Gotham Pro" panose="02000503040000020004" pitchFamily="50" charset="0"/>
                <a:cs typeface="Gotham Pro" panose="02000503040000020004" pitchFamily="50" charset="0"/>
                <a:sym typeface="Assistant Light"/>
              </a:rPr>
              <a:t>Die/Der Beste(n) drei der jeweiligen Kategorie bekommen auf der Konferenz nach einem kurzen Pitch ein Publikums-Voting, zusätzlich zur Jurybewertung. Das Projekt mit der höchsten Gesamtpunktzahl darf im Anschluss präsentiert werden und gewinnt den jeweiligen Preis.</a:t>
            </a:r>
          </a:p>
        </p:txBody>
      </p:sp>
    </p:spTree>
    <p:extLst>
      <p:ext uri="{BB962C8B-B14F-4D97-AF65-F5344CB8AC3E}">
        <p14:creationId xmlns:p14="http://schemas.microsoft.com/office/powerpoint/2010/main" val="3457415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EB0547-B77E-89BD-AFFC-C0A072CEB45D}"/>
              </a:ext>
            </a:extLst>
          </p:cNvPr>
          <p:cNvSpPr txBox="1">
            <a:spLocks/>
          </p:cNvSpPr>
          <p:nvPr/>
        </p:nvSpPr>
        <p:spPr>
          <a:xfrm>
            <a:off x="3639821" y="1699130"/>
            <a:ext cx="4764170" cy="4859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Helvetica" panose="00000400000000000000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AT" b="0" dirty="0">
                <a:solidFill>
                  <a:schemeClr val="bg1"/>
                </a:solidFill>
                <a:latin typeface="GothamBold" pitchFamily="50" charset="0"/>
                <a:cs typeface="Gotham Pro" panose="02000503040000020004" pitchFamily="50" charset="0"/>
              </a:rPr>
              <a:t>&lt;</a:t>
            </a:r>
            <a:r>
              <a:rPr lang="de-DE" b="0" dirty="0">
                <a:solidFill>
                  <a:schemeClr val="bg1"/>
                </a:solidFill>
                <a:latin typeface="GothamBold" pitchFamily="50" charset="0"/>
                <a:cs typeface="Gotham Pro" panose="02000503040000020004" pitchFamily="50" charset="0"/>
              </a:rPr>
              <a:t>BITTE TITEL, LOGO ETC. HIER EINFÜGEN</a:t>
            </a:r>
            <a:r>
              <a:rPr lang="en-AT" b="0" dirty="0">
                <a:solidFill>
                  <a:schemeClr val="bg1"/>
                </a:solidFill>
                <a:latin typeface="GothamBold" pitchFamily="50" charset="0"/>
                <a:cs typeface="Gotham Pro" panose="02000503040000020004" pitchFamily="50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693066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BDEEA0BE-7688-78DD-3CBA-509441F945C4}"/>
              </a:ext>
            </a:extLst>
          </p:cNvPr>
          <p:cNvSpPr txBox="1">
            <a:spLocks/>
          </p:cNvSpPr>
          <p:nvPr/>
        </p:nvSpPr>
        <p:spPr>
          <a:xfrm>
            <a:off x="754222" y="1396636"/>
            <a:ext cx="4016426" cy="4859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Helvetica" panose="000004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AT" sz="3000" b="0" dirty="0">
                <a:solidFill>
                  <a:schemeClr val="bg1"/>
                </a:solidFill>
                <a:latin typeface="Gotham "/>
              </a:rPr>
              <a:t>&lt;HIER NOCHMAL DEN TITEL EINFÜGEN&gt;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482259-B3E1-3C33-E945-ACAD21A21CD4}"/>
              </a:ext>
            </a:extLst>
          </p:cNvPr>
          <p:cNvSpPr txBox="1">
            <a:spLocks/>
          </p:cNvSpPr>
          <p:nvPr/>
        </p:nvSpPr>
        <p:spPr>
          <a:xfrm>
            <a:off x="754222" y="2518410"/>
            <a:ext cx="4016426" cy="2241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dirty="0">
                <a:solidFill>
                  <a:schemeClr val="bg1"/>
                </a:solidFill>
                <a:latin typeface="Gotham "/>
              </a:rPr>
              <a:t>&lt;HIER EINE KURZE ZUSAMMENFASSUNG EINFÜGEN – GERNE MIT AUFZÄHLUNGEN&gt;</a:t>
            </a:r>
          </a:p>
          <a:p>
            <a:pPr algn="ctr"/>
            <a:endParaRPr lang="de-DE" sz="1600" dirty="0">
              <a:solidFill>
                <a:schemeClr val="bg1"/>
              </a:solidFill>
              <a:latin typeface="Gotham "/>
            </a:endParaRPr>
          </a:p>
          <a:p>
            <a:pPr marL="285750" indent="-285750" algn="ctr">
              <a:buFont typeface="Wingdings" pitchFamily="2" charset="2"/>
              <a:buChar char="Ø"/>
            </a:pPr>
            <a:endParaRPr lang="de-AT" sz="1600" dirty="0">
              <a:solidFill>
                <a:schemeClr val="bg1"/>
              </a:solidFill>
              <a:latin typeface="Gotham "/>
            </a:endParaRPr>
          </a:p>
        </p:txBody>
      </p:sp>
    </p:spTree>
    <p:extLst>
      <p:ext uri="{BB962C8B-B14F-4D97-AF65-F5344CB8AC3E}">
        <p14:creationId xmlns:p14="http://schemas.microsoft.com/office/powerpoint/2010/main" val="865773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6;p25">
            <a:extLst>
              <a:ext uri="{FF2B5EF4-FFF2-40B4-BE49-F238E27FC236}">
                <a16:creationId xmlns:a16="http://schemas.microsoft.com/office/drawing/2014/main" id="{D85B5E98-F1C2-1588-AC77-90ECC3656DB6}"/>
              </a:ext>
            </a:extLst>
          </p:cNvPr>
          <p:cNvSpPr txBox="1">
            <a:spLocks/>
          </p:cNvSpPr>
          <p:nvPr/>
        </p:nvSpPr>
        <p:spPr>
          <a:xfrm>
            <a:off x="675988" y="867215"/>
            <a:ext cx="5016152" cy="828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lvl="0" algn="ctr" fontAlgn="base">
              <a:buClr>
                <a:schemeClr val="dk1"/>
              </a:buClr>
              <a:buSzPts val="2800"/>
            </a:pPr>
            <a:r>
              <a:rPr lang="de-DE" sz="1400" b="0" dirty="0">
                <a:solidFill>
                  <a:schemeClr val="bg1"/>
                </a:solidFill>
                <a:latin typeface="Nunito Sans"/>
                <a:sym typeface="Nunito Sans"/>
              </a:rPr>
              <a:t>&lt;bitte für die entsprechenden Bewertungsaspekte je 2-3 Sätze anführen – die Anmerkungen können gelöscht werden, Zeilen und Folien können beliebig erweitert werden&gt;</a:t>
            </a:r>
            <a:endParaRPr lang="de-AT" altLang="de-DE" sz="1400" b="0" dirty="0">
              <a:solidFill>
                <a:schemeClr val="bg1"/>
              </a:solidFill>
              <a:latin typeface="Nunito Sans"/>
              <a:sym typeface="Nunito San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71FAEFE-0969-3370-95AB-2C77468E748D}"/>
              </a:ext>
            </a:extLst>
          </p:cNvPr>
          <p:cNvSpPr txBox="1"/>
          <p:nvPr/>
        </p:nvSpPr>
        <p:spPr>
          <a:xfrm>
            <a:off x="979952" y="2112260"/>
            <a:ext cx="4262608" cy="1656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</a:pPr>
            <a:r>
              <a:rPr lang="de-AT" altLang="de-DE" sz="2800" kern="1200" dirty="0">
                <a:solidFill>
                  <a:schemeClr val="bg1"/>
                </a:solidFill>
                <a:latin typeface="GothamBold" pitchFamily="50" charset="0"/>
                <a:ea typeface="+mj-ea"/>
                <a:cs typeface="Gotham Pro" panose="02000503040000020004" pitchFamily="50" charset="0"/>
              </a:rPr>
              <a:t>MEHRWERT </a:t>
            </a:r>
            <a:br>
              <a:rPr lang="de-AT" altLang="de-DE" b="1" dirty="0">
                <a:solidFill>
                  <a:schemeClr val="bg1"/>
                </a:solidFill>
                <a:latin typeface="Nunito Sans" pitchFamily="2" charset="0"/>
              </a:rPr>
            </a:br>
            <a:r>
              <a:rPr lang="de-AT" altLang="de-DE" dirty="0">
                <a:solidFill>
                  <a:schemeClr val="bg1"/>
                </a:solidFill>
                <a:latin typeface="Nunito Sans" pitchFamily="2" charset="0"/>
              </a:rPr>
              <a:t>&lt;</a:t>
            </a:r>
            <a:r>
              <a:rPr lang="de-DE" dirty="0">
                <a:solidFill>
                  <a:schemeClr val="bg1"/>
                </a:solidFill>
                <a:latin typeface="Nunito Sans" pitchFamily="2" charset="0"/>
              </a:rPr>
              <a:t>Ausmaß des angestrebten Nutzens, gemessen anhand der Zielgruppe und monetären Bewertbarkeit&gt;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</a:pPr>
            <a:endParaRPr lang="de-DE" altLang="de-DE" dirty="0">
              <a:solidFill>
                <a:schemeClr val="bg1"/>
              </a:solidFill>
              <a:latin typeface="Nunito Sans" pitchFamily="2" charset="0"/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</a:pPr>
            <a:endParaRPr lang="de-DE" altLang="de-DE" dirty="0">
              <a:solidFill>
                <a:schemeClr val="bg1"/>
              </a:solidFill>
              <a:latin typeface="Nunito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995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D798A-8794-2CAF-55E6-D5F5F4EC6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6;p25">
            <a:extLst>
              <a:ext uri="{FF2B5EF4-FFF2-40B4-BE49-F238E27FC236}">
                <a16:creationId xmlns:a16="http://schemas.microsoft.com/office/drawing/2014/main" id="{10EE2BD3-0669-DDE7-6B6F-7A1CA58FCD30}"/>
              </a:ext>
            </a:extLst>
          </p:cNvPr>
          <p:cNvSpPr txBox="1">
            <a:spLocks/>
          </p:cNvSpPr>
          <p:nvPr/>
        </p:nvSpPr>
        <p:spPr>
          <a:xfrm>
            <a:off x="675988" y="867215"/>
            <a:ext cx="5016152" cy="828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lvl="0" algn="ctr" fontAlgn="base">
              <a:buClr>
                <a:schemeClr val="dk1"/>
              </a:buClr>
              <a:buSzPts val="2800"/>
            </a:pPr>
            <a:r>
              <a:rPr lang="de-DE" sz="1400" b="0" dirty="0">
                <a:solidFill>
                  <a:schemeClr val="bg1"/>
                </a:solidFill>
                <a:latin typeface="Nunito Sans"/>
                <a:sym typeface="Nunito Sans"/>
              </a:rPr>
              <a:t>&lt;bitte für die entsprechenden Bewertungsaspekte je 2-3 Sätze anführen – die Anmerkungen können gelöscht werden, Zeilen und Folien können beliebig erweitert werden&gt;</a:t>
            </a:r>
            <a:endParaRPr lang="de-AT" altLang="de-DE" sz="1400" b="0" dirty="0">
              <a:solidFill>
                <a:schemeClr val="bg1"/>
              </a:solidFill>
              <a:latin typeface="Nunito Sans"/>
              <a:sym typeface="Nunito San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6F79CA7-9245-FF7C-EBAD-70F7D910B02E}"/>
              </a:ext>
            </a:extLst>
          </p:cNvPr>
          <p:cNvSpPr txBox="1"/>
          <p:nvPr/>
        </p:nvSpPr>
        <p:spPr>
          <a:xfrm>
            <a:off x="979952" y="2112260"/>
            <a:ext cx="4262608" cy="1864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</a:pPr>
            <a:r>
              <a:rPr lang="de-AT" altLang="de-DE" sz="2800" kern="1200" dirty="0">
                <a:solidFill>
                  <a:schemeClr val="bg1"/>
                </a:solidFill>
                <a:latin typeface="GothamBold" pitchFamily="50" charset="0"/>
                <a:ea typeface="+mj-ea"/>
                <a:cs typeface="Gotham Pro" panose="02000503040000020004" pitchFamily="50" charset="0"/>
              </a:rPr>
              <a:t>INNOVATION </a:t>
            </a:r>
            <a:br>
              <a:rPr lang="de-AT" altLang="de-DE" sz="2800" kern="1200" dirty="0">
                <a:solidFill>
                  <a:schemeClr val="bg1"/>
                </a:solidFill>
                <a:latin typeface="GothamBold" pitchFamily="50" charset="0"/>
                <a:ea typeface="+mj-ea"/>
                <a:cs typeface="Gotham Pro" panose="02000503040000020004" pitchFamily="50" charset="0"/>
              </a:rPr>
            </a:br>
            <a:r>
              <a:rPr lang="de-AT" altLang="de-DE" dirty="0">
                <a:solidFill>
                  <a:schemeClr val="bg1"/>
                </a:solidFill>
                <a:latin typeface="Nunito Sans" pitchFamily="2" charset="0"/>
              </a:rPr>
              <a:t>&lt;</a:t>
            </a:r>
            <a:r>
              <a:rPr lang="de-DE" dirty="0">
                <a:solidFill>
                  <a:schemeClr val="bg1"/>
                </a:solidFill>
                <a:latin typeface="Nunito Sans" pitchFamily="2" charset="0"/>
              </a:rPr>
              <a:t>Neuwertigkeit der Idee? Treibt die Arbeit den digitalen Wandel voran? Beinhaltet die Innovation neue Ideen zur Umsetzung von Data </a:t>
            </a:r>
            <a:r>
              <a:rPr lang="de-DE" dirty="0" err="1">
                <a:solidFill>
                  <a:schemeClr val="bg1"/>
                </a:solidFill>
                <a:latin typeface="Nunito Sans" pitchFamily="2" charset="0"/>
              </a:rPr>
              <a:t>Governance</a:t>
            </a:r>
            <a:r>
              <a:rPr lang="de-DE" dirty="0">
                <a:solidFill>
                  <a:schemeClr val="bg1"/>
                </a:solidFill>
                <a:latin typeface="Nunito Sans" pitchFamily="2" charset="0"/>
              </a:rPr>
              <a:t>, die zuvor noch nicht eingesetzt wurde?&gt;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</a:pPr>
            <a:endParaRPr lang="de-DE" altLang="de-DE" sz="2800" dirty="0">
              <a:solidFill>
                <a:schemeClr val="tx1"/>
              </a:solidFill>
              <a:latin typeface="Nunito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684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7C162-0D71-8C2B-87B5-BA4A7FBFE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4DD190D4-24BC-DDD6-3B7C-5BF1DEA32573}"/>
              </a:ext>
            </a:extLst>
          </p:cNvPr>
          <p:cNvSpPr txBox="1"/>
          <p:nvPr/>
        </p:nvSpPr>
        <p:spPr>
          <a:xfrm>
            <a:off x="979952" y="2112260"/>
            <a:ext cx="4262608" cy="2359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</a:pPr>
            <a:r>
              <a:rPr lang="de-AT" altLang="de-DE" sz="2800" kern="1200" dirty="0">
                <a:solidFill>
                  <a:schemeClr val="bg1"/>
                </a:solidFill>
                <a:latin typeface="GothamBold" pitchFamily="50" charset="0"/>
                <a:ea typeface="+mj-ea"/>
                <a:cs typeface="Gotham Pro" panose="02000503040000020004" pitchFamily="50" charset="0"/>
              </a:rPr>
              <a:t>STRATEGIE </a:t>
            </a:r>
            <a:br>
              <a:rPr lang="de-AT" altLang="de-DE" sz="2800" kern="1200" dirty="0">
                <a:solidFill>
                  <a:schemeClr val="bg1"/>
                </a:solidFill>
                <a:latin typeface="GothamBold" pitchFamily="50" charset="0"/>
                <a:ea typeface="+mj-ea"/>
                <a:cs typeface="Gotham Pro" panose="02000503040000020004" pitchFamily="50" charset="0"/>
              </a:rPr>
            </a:br>
            <a:r>
              <a:rPr lang="de-AT" altLang="de-DE" dirty="0">
                <a:solidFill>
                  <a:schemeClr val="bg1"/>
                </a:solidFill>
                <a:latin typeface="Nunito Sans" pitchFamily="2" charset="0"/>
              </a:rPr>
              <a:t>&lt;</a:t>
            </a:r>
            <a:r>
              <a:rPr lang="de-DE" dirty="0">
                <a:solidFill>
                  <a:schemeClr val="bg1"/>
                </a:solidFill>
                <a:latin typeface="Nunito Sans" pitchFamily="2" charset="0"/>
              </a:rPr>
              <a:t>Inwieweit adressiert die Lösung die strategische Ebene? Welche Auswirkung hat/hätte sie auf die betroffenen Mitglieder einer Organisation und kann/könnte sie messbar gemacht werden?&gt; 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</a:pPr>
            <a:endParaRPr lang="de-DE" altLang="de-DE" dirty="0">
              <a:solidFill>
                <a:schemeClr val="tx1"/>
              </a:solidFill>
              <a:latin typeface="Nunito Sans" pitchFamily="2" charset="0"/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</a:pPr>
            <a:endParaRPr lang="de-DE" altLang="de-DE" dirty="0">
              <a:solidFill>
                <a:schemeClr val="tx1"/>
              </a:solidFill>
              <a:latin typeface="Nunito Sans" pitchFamily="2" charset="0"/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</a:pPr>
            <a:endParaRPr lang="de-DE" altLang="de-DE" sz="2800" dirty="0">
              <a:solidFill>
                <a:schemeClr val="tx1"/>
              </a:solidFill>
              <a:latin typeface="Nunito Sans" pitchFamily="2" charset="0"/>
            </a:endParaRPr>
          </a:p>
        </p:txBody>
      </p:sp>
      <p:sp>
        <p:nvSpPr>
          <p:cNvPr id="2" name="Google Shape;156;p25">
            <a:extLst>
              <a:ext uri="{FF2B5EF4-FFF2-40B4-BE49-F238E27FC236}">
                <a16:creationId xmlns:a16="http://schemas.microsoft.com/office/drawing/2014/main" id="{C5EA3B7F-2D5D-8627-5907-A1E6AD1785C2}"/>
              </a:ext>
            </a:extLst>
          </p:cNvPr>
          <p:cNvSpPr txBox="1">
            <a:spLocks/>
          </p:cNvSpPr>
          <p:nvPr/>
        </p:nvSpPr>
        <p:spPr>
          <a:xfrm>
            <a:off x="675988" y="867215"/>
            <a:ext cx="5016152" cy="828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lvl="0" algn="ctr" fontAlgn="base">
              <a:buClr>
                <a:schemeClr val="dk1"/>
              </a:buClr>
              <a:buSzPts val="2800"/>
            </a:pPr>
            <a:r>
              <a:rPr lang="de-DE" sz="1400" b="0" dirty="0">
                <a:solidFill>
                  <a:schemeClr val="bg1"/>
                </a:solidFill>
                <a:latin typeface="Nunito Sans"/>
                <a:sym typeface="Nunito Sans"/>
              </a:rPr>
              <a:t>&lt;bitte für die entsprechenden Bewertungsaspekte je 2-3 Sätze anführen – die Anmerkungen können gelöscht werden, Zeilen und Folien können beliebig erweitert werden&gt;</a:t>
            </a:r>
            <a:endParaRPr lang="de-AT" altLang="de-DE" sz="1400" b="0" dirty="0">
              <a:solidFill>
                <a:schemeClr val="bg1"/>
              </a:solidFill>
              <a:latin typeface="Nunito Sans"/>
              <a:sym typeface="Nunito Sans"/>
            </a:endParaRPr>
          </a:p>
        </p:txBody>
      </p:sp>
    </p:spTree>
    <p:extLst>
      <p:ext uri="{BB962C8B-B14F-4D97-AF65-F5344CB8AC3E}">
        <p14:creationId xmlns:p14="http://schemas.microsoft.com/office/powerpoint/2010/main" val="1624935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94207-778D-AE60-03E2-8CEA08E52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50BF318B-86D9-7BFE-FADA-E72650DC5279}"/>
              </a:ext>
            </a:extLst>
          </p:cNvPr>
          <p:cNvSpPr txBox="1"/>
          <p:nvPr/>
        </p:nvSpPr>
        <p:spPr>
          <a:xfrm>
            <a:off x="979952" y="2112260"/>
            <a:ext cx="4262608" cy="1624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</a:pPr>
            <a:r>
              <a:rPr lang="de-AT" altLang="de-DE" sz="2800" kern="1200" dirty="0">
                <a:solidFill>
                  <a:schemeClr val="bg1"/>
                </a:solidFill>
                <a:latin typeface="GothamBold" pitchFamily="50" charset="0"/>
                <a:ea typeface="+mj-ea"/>
                <a:cs typeface="Gotham Pro" panose="02000503040000020004" pitchFamily="50" charset="0"/>
              </a:rPr>
              <a:t>EXPERTISE </a:t>
            </a:r>
            <a:br>
              <a:rPr lang="de-AT" altLang="de-DE" sz="2800" kern="1200" dirty="0">
                <a:solidFill>
                  <a:schemeClr val="bg1"/>
                </a:solidFill>
                <a:latin typeface="GothamBold" pitchFamily="50" charset="0"/>
                <a:ea typeface="+mj-ea"/>
                <a:cs typeface="Gotham Pro" panose="02000503040000020004" pitchFamily="50" charset="0"/>
              </a:rPr>
            </a:br>
            <a:r>
              <a:rPr lang="de-AT" altLang="de-DE" dirty="0">
                <a:solidFill>
                  <a:schemeClr val="bg1"/>
                </a:solidFill>
                <a:latin typeface="Nunito Sans" pitchFamily="2" charset="0"/>
              </a:rPr>
              <a:t>&lt;</a:t>
            </a:r>
            <a:r>
              <a:rPr lang="de-DE" dirty="0">
                <a:solidFill>
                  <a:schemeClr val="bg1"/>
                </a:solidFill>
                <a:latin typeface="Nunito Sans" pitchFamily="2" charset="0"/>
              </a:rPr>
              <a:t>Finden die Kernbereiche der Data </a:t>
            </a:r>
            <a:r>
              <a:rPr lang="de-DE" dirty="0" err="1">
                <a:solidFill>
                  <a:schemeClr val="bg1"/>
                </a:solidFill>
                <a:latin typeface="Nunito Sans" pitchFamily="2" charset="0"/>
              </a:rPr>
              <a:t>Governance</a:t>
            </a:r>
            <a:r>
              <a:rPr lang="de-DE" dirty="0">
                <a:solidFill>
                  <a:schemeClr val="bg1"/>
                </a:solidFill>
                <a:latin typeface="Nunito Sans" pitchFamily="2" charset="0"/>
              </a:rPr>
              <a:t> Anwendung?&gt;</a:t>
            </a:r>
          </a:p>
          <a:p>
            <a:pPr fontAlgn="base">
              <a:spcBef>
                <a:spcPct val="0"/>
              </a:spcBef>
            </a:pPr>
            <a:endParaRPr lang="de-DE" altLang="de-DE" dirty="0">
              <a:solidFill>
                <a:schemeClr val="tx1"/>
              </a:solidFill>
              <a:latin typeface="Nunito Sans" pitchFamily="2" charset="0"/>
            </a:endParaRPr>
          </a:p>
          <a:p>
            <a:pPr fontAlgn="base">
              <a:spcBef>
                <a:spcPct val="0"/>
              </a:spcBef>
            </a:pPr>
            <a:endParaRPr lang="de-DE" altLang="de-DE" dirty="0">
              <a:solidFill>
                <a:schemeClr val="tx1"/>
              </a:solidFill>
              <a:latin typeface="Nunito Sans" pitchFamily="2" charset="0"/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</a:pPr>
            <a:endParaRPr lang="de-DE" altLang="de-DE" dirty="0">
              <a:solidFill>
                <a:schemeClr val="tx1"/>
              </a:solidFill>
              <a:latin typeface="Nunito Sans" pitchFamily="2" charset="0"/>
            </a:endParaRPr>
          </a:p>
        </p:txBody>
      </p:sp>
      <p:sp>
        <p:nvSpPr>
          <p:cNvPr id="2" name="Google Shape;156;p25">
            <a:extLst>
              <a:ext uri="{FF2B5EF4-FFF2-40B4-BE49-F238E27FC236}">
                <a16:creationId xmlns:a16="http://schemas.microsoft.com/office/drawing/2014/main" id="{70734ED6-6021-58E9-4DA1-0FC35E4B29AF}"/>
              </a:ext>
            </a:extLst>
          </p:cNvPr>
          <p:cNvSpPr txBox="1">
            <a:spLocks/>
          </p:cNvSpPr>
          <p:nvPr/>
        </p:nvSpPr>
        <p:spPr>
          <a:xfrm>
            <a:off x="675988" y="867215"/>
            <a:ext cx="5016152" cy="828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lvl="0" algn="ctr" fontAlgn="base">
              <a:buClr>
                <a:schemeClr val="dk1"/>
              </a:buClr>
              <a:buSzPts val="2800"/>
            </a:pPr>
            <a:r>
              <a:rPr lang="de-DE" sz="1400" b="0" dirty="0">
                <a:solidFill>
                  <a:schemeClr val="bg1"/>
                </a:solidFill>
                <a:latin typeface="Nunito Sans"/>
                <a:sym typeface="Nunito Sans"/>
              </a:rPr>
              <a:t>&lt;bitte für die entsprechenden Bewertungsaspekte je 2-3 Sätze anführen – die Anmerkungen können gelöscht werden, Zeilen und Folien können beliebig erweitert werden&gt;</a:t>
            </a:r>
            <a:endParaRPr lang="de-AT" altLang="de-DE" sz="1400" b="0" dirty="0">
              <a:solidFill>
                <a:schemeClr val="bg1"/>
              </a:solidFill>
              <a:latin typeface="Nunito Sans"/>
              <a:sym typeface="Nunito Sans"/>
            </a:endParaRPr>
          </a:p>
        </p:txBody>
      </p:sp>
    </p:spTree>
    <p:extLst>
      <p:ext uri="{BB962C8B-B14F-4D97-AF65-F5344CB8AC3E}">
        <p14:creationId xmlns:p14="http://schemas.microsoft.com/office/powerpoint/2010/main" val="3900396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F67BD-1554-4159-850F-948645066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834D4EF4-11C9-30F1-C377-38FA3E6729E3}"/>
              </a:ext>
            </a:extLst>
          </p:cNvPr>
          <p:cNvSpPr txBox="1"/>
          <p:nvPr/>
        </p:nvSpPr>
        <p:spPr>
          <a:xfrm>
            <a:off x="979952" y="2112260"/>
            <a:ext cx="6015208" cy="1570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  <a:spcBef>
                <a:spcPct val="0"/>
              </a:spcBef>
            </a:pPr>
            <a:r>
              <a:rPr lang="de-AT" altLang="de-DE" sz="2800" kern="1200" dirty="0">
                <a:solidFill>
                  <a:schemeClr val="bg1"/>
                </a:solidFill>
                <a:latin typeface="GothamBold" pitchFamily="50" charset="0"/>
                <a:ea typeface="+mj-ea"/>
                <a:cs typeface="Gotham Pro" panose="02000503040000020004" pitchFamily="50" charset="0"/>
              </a:rPr>
              <a:t>NUTZER:INNENZENTRIERUNG </a:t>
            </a:r>
            <a:r>
              <a:rPr lang="de-AT" altLang="de-DE" dirty="0">
                <a:solidFill>
                  <a:schemeClr val="bg1"/>
                </a:solidFill>
                <a:latin typeface="Nunito Sans" pitchFamily="2" charset="0"/>
              </a:rPr>
              <a:t>&lt;</a:t>
            </a:r>
            <a:r>
              <a:rPr lang="de-DE" dirty="0">
                <a:solidFill>
                  <a:schemeClr val="bg1"/>
                </a:solidFill>
                <a:latin typeface="Nunito Sans" pitchFamily="2" charset="0"/>
              </a:rPr>
              <a:t>Stellt die Arbeit die Bedürfnisse der NutzerInnen in den Vordergrund?&gt;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</a:pPr>
            <a:endParaRPr lang="de-DE" altLang="de-DE" dirty="0">
              <a:solidFill>
                <a:schemeClr val="tx1"/>
              </a:solidFill>
              <a:latin typeface="Nunito Sans" pitchFamily="2" charset="0"/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</a:pPr>
            <a:endParaRPr lang="de-DE" altLang="de-DE" dirty="0">
              <a:solidFill>
                <a:schemeClr val="tx1"/>
              </a:solidFill>
              <a:latin typeface="Nunito Sans" pitchFamily="2" charset="0"/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</a:pPr>
            <a:endParaRPr lang="de-DE" altLang="de-DE" dirty="0">
              <a:solidFill>
                <a:schemeClr val="tx1"/>
              </a:solidFill>
              <a:latin typeface="Nunito Sans" pitchFamily="2" charset="0"/>
            </a:endParaRPr>
          </a:p>
        </p:txBody>
      </p:sp>
      <p:sp>
        <p:nvSpPr>
          <p:cNvPr id="2" name="Google Shape;156;p25">
            <a:extLst>
              <a:ext uri="{FF2B5EF4-FFF2-40B4-BE49-F238E27FC236}">
                <a16:creationId xmlns:a16="http://schemas.microsoft.com/office/drawing/2014/main" id="{75F9AA41-B5BB-08C6-55F0-704ADC93A65B}"/>
              </a:ext>
            </a:extLst>
          </p:cNvPr>
          <p:cNvSpPr txBox="1">
            <a:spLocks/>
          </p:cNvSpPr>
          <p:nvPr/>
        </p:nvSpPr>
        <p:spPr>
          <a:xfrm>
            <a:off x="675988" y="867215"/>
            <a:ext cx="5016152" cy="828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lvl="0" algn="ctr" fontAlgn="base">
              <a:buClr>
                <a:schemeClr val="dk1"/>
              </a:buClr>
              <a:buSzPts val="2800"/>
            </a:pPr>
            <a:r>
              <a:rPr lang="de-DE" sz="1400" b="0" dirty="0">
                <a:solidFill>
                  <a:schemeClr val="bg1"/>
                </a:solidFill>
                <a:latin typeface="Nunito Sans"/>
                <a:sym typeface="Nunito Sans"/>
              </a:rPr>
              <a:t>&lt;bitte für die entsprechenden Bewertungsaspekte je 2-3 Sätze anführen – die Anmerkungen können gelöscht werden, Zeilen und Folien können beliebig erweitert werden&gt;</a:t>
            </a:r>
            <a:endParaRPr lang="de-AT" altLang="de-DE" sz="1400" b="0" dirty="0">
              <a:solidFill>
                <a:schemeClr val="bg1"/>
              </a:solidFill>
              <a:latin typeface="Nunito Sans"/>
              <a:sym typeface="Nunito Sans"/>
            </a:endParaRPr>
          </a:p>
        </p:txBody>
      </p:sp>
    </p:spTree>
    <p:extLst>
      <p:ext uri="{BB962C8B-B14F-4D97-AF65-F5344CB8AC3E}">
        <p14:creationId xmlns:p14="http://schemas.microsoft.com/office/powerpoint/2010/main" val="2842575279"/>
      </p:ext>
    </p:extLst>
  </p:cSld>
  <p:clrMapOvr>
    <a:masterClrMapping/>
  </p:clrMapOvr>
</p:sld>
</file>

<file path=ppt/theme/theme1.xml><?xml version="1.0" encoding="utf-8"?>
<a:theme xmlns:a="http://schemas.openxmlformats.org/drawingml/2006/main" name="Marketing Newsletter">
  <a:themeElements>
    <a:clrScheme name="ADV">
      <a:dk1>
        <a:srgbClr val="09111F"/>
      </a:dk1>
      <a:lt1>
        <a:srgbClr val="FFFFFF"/>
      </a:lt1>
      <a:dk2>
        <a:srgbClr val="09111F"/>
      </a:dk2>
      <a:lt2>
        <a:srgbClr val="FFFFFF"/>
      </a:lt2>
      <a:accent1>
        <a:srgbClr val="002060"/>
      </a:accent1>
      <a:accent2>
        <a:srgbClr val="2F5496"/>
      </a:accent2>
      <a:accent3>
        <a:srgbClr val="B4C6E7"/>
      </a:accent3>
      <a:accent4>
        <a:srgbClr val="97BAFF"/>
      </a:accent4>
      <a:accent5>
        <a:srgbClr val="4472C4"/>
      </a:accent5>
      <a:accent6>
        <a:srgbClr val="85C0FB"/>
      </a:accent6>
      <a:hlink>
        <a:srgbClr val="48A1FA"/>
      </a:hlink>
      <a:folHlink>
        <a:srgbClr val="ADB9CA"/>
      </a:folHlink>
    </a:clrScheme>
    <a:fontScheme name="Nunito Sans">
      <a:majorFont>
        <a:latin typeface="Nunito sans"/>
        <a:ea typeface=""/>
        <a:cs typeface=""/>
      </a:majorFont>
      <a:minorFont>
        <a:latin typeface="Asissta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204F994C9C08445AC6C20E0C93CE517" ma:contentTypeVersion="17" ma:contentTypeDescription="Ein neues Dokument erstellen." ma:contentTypeScope="" ma:versionID="48ab240a894645f31eca52b936dc059d">
  <xsd:schema xmlns:xsd="http://www.w3.org/2001/XMLSchema" xmlns:xs="http://www.w3.org/2001/XMLSchema" xmlns:p="http://schemas.microsoft.com/office/2006/metadata/properties" xmlns:ns2="2a151de3-5a47-4144-ba0d-23e5934f1d27" xmlns:ns3="74a67662-91a1-451b-abc8-c54189e6b89a" targetNamespace="http://schemas.microsoft.com/office/2006/metadata/properties" ma:root="true" ma:fieldsID="6f4c5606c221aebd03f6f0a12d62d40c" ns2:_="" ns3:_="">
    <xsd:import namespace="2a151de3-5a47-4144-ba0d-23e5934f1d27"/>
    <xsd:import namespace="74a67662-91a1-451b-abc8-c54189e6b8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151de3-5a47-4144-ba0d-23e5934f1d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Bildmarkierungen" ma:readOnly="false" ma:fieldId="{5cf76f15-5ced-4ddc-b409-7134ff3c332f}" ma:taxonomyMulti="true" ma:sspId="2b3b296a-e289-4557-9146-133c5db8d8b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a67662-91a1-451b-abc8-c54189e6b89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458bb6cb-d2cc-485f-a650-bbef3e29b93a}" ma:internalName="TaxCatchAll" ma:showField="CatchAllData" ma:web="74a67662-91a1-451b-abc8-c54189e6b8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a151de3-5a47-4144-ba0d-23e5934f1d27">
      <Terms xmlns="http://schemas.microsoft.com/office/infopath/2007/PartnerControls"/>
    </lcf76f155ced4ddcb4097134ff3c332f>
    <TaxCatchAll xmlns="74a67662-91a1-451b-abc8-c54189e6b89a" xsi:nil="true"/>
  </documentManagement>
</p:properties>
</file>

<file path=customXml/itemProps1.xml><?xml version="1.0" encoding="utf-8"?>
<ds:datastoreItem xmlns:ds="http://schemas.openxmlformats.org/officeDocument/2006/customXml" ds:itemID="{D5C7645B-53A1-42B9-B031-A10879E720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a151de3-5a47-4144-ba0d-23e5934f1d27"/>
    <ds:schemaRef ds:uri="74a67662-91a1-451b-abc8-c54189e6b8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F47F6CD-7019-4AAD-A7CE-A7394B839D4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576552B-8CDF-4331-A27A-DB4DE82B76A0}">
  <ds:schemaRefs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2a151de3-5a47-4144-ba0d-23e5934f1d27"/>
    <ds:schemaRef ds:uri="74a67662-91a1-451b-abc8-c54189e6b89a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648</Words>
  <Application>Microsoft Office PowerPoint</Application>
  <PresentationFormat>Bildschirmpräsentation (16:9)</PresentationFormat>
  <Paragraphs>60</Paragraphs>
  <Slides>15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7" baseType="lpstr">
      <vt:lpstr>Arial</vt:lpstr>
      <vt:lpstr>Assistant Light</vt:lpstr>
      <vt:lpstr>Gotham </vt:lpstr>
      <vt:lpstr>Gotham Bold</vt:lpstr>
      <vt:lpstr>Gotham Book</vt:lpstr>
      <vt:lpstr>Gotham Pro</vt:lpstr>
      <vt:lpstr>GothamBold</vt:lpstr>
      <vt:lpstr>Nunito Sans</vt:lpstr>
      <vt:lpstr>Nunito Sans ExtraBold</vt:lpstr>
      <vt:lpstr>Pontano Sans</vt:lpstr>
      <vt:lpstr>Wingdings</vt:lpstr>
      <vt:lpstr>Marketing Newsletter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NETWORKING NEWSLETTER</dc:title>
  <dc:creator>Karoly, Mirella</dc:creator>
  <cp:lastModifiedBy>Kronberger Maria</cp:lastModifiedBy>
  <cp:revision>143</cp:revision>
  <cp:lastPrinted>2023-01-19T08:08:36Z</cp:lastPrinted>
  <dcterms:modified xsi:type="dcterms:W3CDTF">2025-12-11T09:08:59Z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0x0101005204F994C9C08445AC6C20E0C93CE517</vt:lpwstr>
  </property>
  <property fmtid="{D5CDD505-2E9C-101B-9397-08002B2CF9AE}" pid="3" name="MediaServiceImageTags">
    <vt:lpwstr/>
  </property>
</Properties>
</file>